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heme/themeOverride3.xml" ContentType="application/vnd.openxmlformats-officedocument.themeOverr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48" r:id="rId2"/>
    <p:sldId id="349" r:id="rId3"/>
    <p:sldId id="370" r:id="rId4"/>
    <p:sldId id="352" r:id="rId5"/>
    <p:sldId id="394" r:id="rId6"/>
    <p:sldId id="391" r:id="rId7"/>
    <p:sldId id="395" r:id="rId8"/>
    <p:sldId id="396" r:id="rId9"/>
    <p:sldId id="380" r:id="rId10"/>
    <p:sldId id="354" r:id="rId11"/>
    <p:sldId id="379" r:id="rId12"/>
    <p:sldId id="360" r:id="rId13"/>
    <p:sldId id="381" r:id="rId14"/>
    <p:sldId id="359" r:id="rId15"/>
    <p:sldId id="384" r:id="rId16"/>
    <p:sldId id="385" r:id="rId17"/>
    <p:sldId id="382" r:id="rId18"/>
    <p:sldId id="386" r:id="rId19"/>
    <p:sldId id="387" r:id="rId20"/>
    <p:sldId id="388" r:id="rId21"/>
    <p:sldId id="389" r:id="rId22"/>
    <p:sldId id="390" r:id="rId23"/>
    <p:sldId id="378" r:id="rId24"/>
  </p:sldIdLst>
  <p:sldSz cx="12192000" cy="6858000"/>
  <p:notesSz cx="6858000" cy="9144000"/>
  <p:embeddedFontLst>
    <p:embeddedFont>
      <p:font typeface="Arial Rounded MT Bold" panose="020F0704030504030204" pitchFamily="34" charset="0"/>
      <p:regular r:id="rId27"/>
    </p:embeddedFont>
    <p:embeddedFont>
      <p:font typeface="Bookman Old Style" panose="02050604050505020204" pitchFamily="18" charset="0"/>
      <p:regular r:id="rId28"/>
      <p:bold r:id="rId29"/>
      <p:italic r:id="rId30"/>
      <p:boldItalic r:id="rId31"/>
    </p:embeddedFont>
    <p:embeddedFont>
      <p:font typeface="Gilroy" panose="02010600030101010101" charset="0"/>
      <p:regular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ExtraBold" panose="00000900000000000000" pitchFamily="2" charset="0"/>
      <p:bold r:id="rId37"/>
      <p:boldItalic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微软雅黑" panose="020B0503020204020204" pitchFamily="34" charset="-122"/>
      <p:regular r:id="rId41"/>
      <p:bold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78" userDrawn="1">
          <p15:clr>
            <a:srgbClr val="A4A3A4"/>
          </p15:clr>
        </p15:guide>
        <p15:guide id="4" pos="515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3634" userDrawn="1">
          <p15:clr>
            <a:srgbClr val="A4A3A4"/>
          </p15:clr>
        </p15:guide>
        <p15:guide id="11" orient="horz" pos="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404040"/>
    <a:srgbClr val="000000"/>
    <a:srgbClr val="0000CC"/>
    <a:srgbClr val="116CEE"/>
    <a:srgbClr val="4747FF"/>
    <a:srgbClr val="C2C2FF"/>
    <a:srgbClr val="8585FF"/>
    <a:srgbClr val="000099"/>
    <a:srgbClr val="99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61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80" y="356"/>
      </p:cViewPr>
      <p:guideLst>
        <p:guide pos="3840"/>
        <p:guide orient="horz" pos="2178"/>
        <p:guide pos="515"/>
        <p:guide pos="7129"/>
        <p:guide orient="horz" pos="3634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3A-4666-9B5E-875D0000D4F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3A-4666-9B5E-875D0000D4F7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3A-4666-9B5E-875D0000D4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2E-4BFF-8697-26EDB7FC7563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2E-4BFF-8697-26EDB7FC756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2E-4BFF-8697-26EDB7FC7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2C-44DD-A106-80F3D4F46C7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2C-44DD-A106-80F3D4F46C71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2C-44DD-A106-80F3D4F46C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Gilroy" panose="00000400000000000000" charset="0"/>
                <a:ea typeface="Gilroy" panose="00000400000000000000" charset="0"/>
              </a:rPr>
              <a:t>2024/4/22</a:t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Gilroy" panose="00000400000000000000" charset="0"/>
                <a:ea typeface="Gilroy" panose="00000400000000000000" charset="0"/>
              </a:rPr>
              <a:t>‹#›</a:t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95CBA87E-00C7-495A-B031-9CB9E6184599}" type="datetimeFigureOut">
              <a:rPr lang="zh-CN" altLang="en-US" smtClean="0"/>
              <a:t>2024/4/22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3D5970B9-82D0-4172-8159-427C98FAFFD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3"/>
            </a:gs>
            <a:gs pos="100000">
              <a:srgbClr val="0000C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roy" panose="00000400000000000000" charset="0"/>
              </a:defRPr>
            </a:lvl1pPr>
          </a:lstStyle>
          <a:p>
            <a:fld id="{297C79FE-DCC0-4620-A566-16CA7A0CE41F}" type="datetimeFigureOut">
              <a:rPr lang="zh-CN" altLang="en-US" smtClean="0"/>
              <a:t>2024/4/22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roy" panose="00000400000000000000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roy" panose="00000400000000000000" charset="0"/>
              </a:defRPr>
            </a:lvl1pPr>
          </a:lstStyle>
          <a:p>
            <a:fld id="{515A922F-1294-4387-9CB3-FCC8465D972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roy" panose="0000040000000000000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roy" panose="0000040000000000000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roy" panose="0000040000000000000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roy" panose="0000040000000000000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roy" panose="0000040000000000000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5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3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37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59.xml"/><Relationship Id="rId7" Type="http://schemas.openxmlformats.org/officeDocument/2006/relationships/image" Target="../media/image44.png"/><Relationship Id="rId2" Type="http://schemas.openxmlformats.org/officeDocument/2006/relationships/tags" Target="../tags/tag58.xml"/><Relationship Id="rId1" Type="http://schemas.openxmlformats.org/officeDocument/2006/relationships/themeOverride" Target="../theme/themeOverr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10" Type="http://schemas.openxmlformats.org/officeDocument/2006/relationships/image" Target="../media/image47.jpeg"/><Relationship Id="rId4" Type="http://schemas.openxmlformats.org/officeDocument/2006/relationships/tags" Target="../tags/tag60.xml"/><Relationship Id="rId9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2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椭圆 1056"/>
          <p:cNvSpPr/>
          <p:nvPr/>
        </p:nvSpPr>
        <p:spPr>
          <a:xfrm>
            <a:off x="10672998" y="4362138"/>
            <a:ext cx="419724" cy="419724"/>
          </a:xfrm>
          <a:prstGeom prst="ellips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26" name="文本框 6"/>
          <p:cNvSpPr txBox="1"/>
          <p:nvPr>
            <p:custDataLst>
              <p:tags r:id="rId2"/>
            </p:custDataLst>
          </p:nvPr>
        </p:nvSpPr>
        <p:spPr>
          <a:xfrm>
            <a:off x="2662867" y="4752210"/>
            <a:ext cx="101387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9600" dirty="0">
                <a:ln>
                  <a:solidFill>
                    <a:schemeClr val="bg1">
                      <a:alpha val="41000"/>
                    </a:schemeClr>
                  </a:solidFill>
                </a:ln>
                <a:noFill/>
              </a:rPr>
              <a:t>MARKETING</a:t>
            </a:r>
            <a:endParaRPr lang="zh-CN" altLang="en-US" sz="9600" dirty="0">
              <a:ln>
                <a:solidFill>
                  <a:schemeClr val="bg1">
                    <a:alpha val="41000"/>
                  </a:schemeClr>
                </a:solidFill>
              </a:ln>
              <a:noFill/>
            </a:endParaRPr>
          </a:p>
        </p:txBody>
      </p:sp>
      <p:cxnSp>
        <p:nvCxnSpPr>
          <p:cNvPr id="98" name="直接连接符 97"/>
          <p:cNvCxnSpPr>
            <a:endCxn id="102" idx="1"/>
          </p:cNvCxnSpPr>
          <p:nvPr/>
        </p:nvCxnSpPr>
        <p:spPr>
          <a:xfrm>
            <a:off x="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02" idx="3"/>
          </p:cNvCxnSpPr>
          <p:nvPr/>
        </p:nvCxnSpPr>
        <p:spPr>
          <a:xfrm flipV="1">
            <a:off x="754004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6"/>
          <p:cNvSpPr txBox="1"/>
          <p:nvPr>
            <p:custDataLst>
              <p:tags r:id="rId3"/>
            </p:custDataLst>
          </p:nvPr>
        </p:nvSpPr>
        <p:spPr>
          <a:xfrm>
            <a:off x="4651960" y="63900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15" name="直接连接符 114"/>
          <p:cNvCxnSpPr/>
          <p:nvPr/>
        </p:nvCxnSpPr>
        <p:spPr>
          <a:xfrm>
            <a:off x="11592338" y="843029"/>
            <a:ext cx="0" cy="5368928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6096000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11409122" y="877520"/>
            <a:ext cx="0" cy="5320128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11415730" y="843788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6096000" y="620134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11409467" y="6201342"/>
            <a:ext cx="1454763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直接连接符 1030"/>
          <p:cNvCxnSpPr/>
          <p:nvPr/>
        </p:nvCxnSpPr>
        <p:spPr>
          <a:xfrm>
            <a:off x="785074" y="6187807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直接连接符 1033"/>
          <p:cNvCxnSpPr/>
          <p:nvPr/>
        </p:nvCxnSpPr>
        <p:spPr>
          <a:xfrm flipV="1">
            <a:off x="11406692" y="-76200"/>
            <a:ext cx="0" cy="929271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直接连接符 1036"/>
          <p:cNvCxnSpPr/>
          <p:nvPr/>
        </p:nvCxnSpPr>
        <p:spPr>
          <a:xfrm>
            <a:off x="6099880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接连接符 1037"/>
          <p:cNvCxnSpPr/>
          <p:nvPr/>
        </p:nvCxnSpPr>
        <p:spPr>
          <a:xfrm>
            <a:off x="11419610" y="280571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直接连接符 1040"/>
          <p:cNvCxnSpPr/>
          <p:nvPr/>
        </p:nvCxnSpPr>
        <p:spPr>
          <a:xfrm flipV="1">
            <a:off x="9700475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接连接符 1026"/>
          <p:cNvCxnSpPr/>
          <p:nvPr/>
        </p:nvCxnSpPr>
        <p:spPr>
          <a:xfrm>
            <a:off x="11406692" y="6194434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文本框 1043"/>
          <p:cNvSpPr txBox="1"/>
          <p:nvPr/>
        </p:nvSpPr>
        <p:spPr>
          <a:xfrm>
            <a:off x="9529134" y="6238649"/>
            <a:ext cx="2020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Gilroy" panose="00000400000000000000" charset="0"/>
              </a:rPr>
              <a:t>www.opencherry.com</a:t>
            </a:r>
          </a:p>
        </p:txBody>
      </p:sp>
      <p:sp>
        <p:nvSpPr>
          <p:cNvPr id="3" name="文本框 6"/>
          <p:cNvSpPr txBox="1"/>
          <p:nvPr>
            <p:custDataLst>
              <p:tags r:id="rId4"/>
            </p:custDataLst>
          </p:nvPr>
        </p:nvSpPr>
        <p:spPr>
          <a:xfrm>
            <a:off x="734095" y="1178496"/>
            <a:ext cx="6011305" cy="40934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5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rPr>
              <a:t>基于</a:t>
            </a:r>
            <a:r>
              <a:rPr kumimoji="0" lang="en-US" altLang="zh-CN" sz="65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rPr>
              <a:t>Stable Diffusion</a:t>
            </a:r>
            <a:r>
              <a:rPr kumimoji="0" lang="zh-CN" altLang="en-US" sz="65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rPr>
              <a:t>的</a:t>
            </a:r>
            <a:endParaRPr kumimoji="0" lang="en-US" altLang="zh-CN" sz="6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+mj-lt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5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ea typeface="+mj-ea"/>
              </a:rPr>
              <a:t>自</a:t>
            </a:r>
            <a:r>
              <a:rPr kumimoji="0" lang="zh-CN" altLang="en-US" sz="65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rPr>
              <a:t>定义时尚服装设计与试穿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1194204" y="4140025"/>
            <a:ext cx="3119718" cy="106358"/>
          </a:xfrm>
          <a:custGeom>
            <a:avLst/>
            <a:gdLst>
              <a:gd name="connsiteX0" fmla="*/ 4482283 w 4543313"/>
              <a:gd name="connsiteY0" fmla="*/ 0 h 154891"/>
              <a:gd name="connsiteX1" fmla="*/ 4543313 w 4543313"/>
              <a:gd name="connsiteY1" fmla="*/ 0 h 154891"/>
              <a:gd name="connsiteX2" fmla="*/ 4471339 w 4543313"/>
              <a:gd name="connsiteY2" fmla="*/ 154891 h 154891"/>
              <a:gd name="connsiteX3" fmla="*/ 4410309 w 4543313"/>
              <a:gd name="connsiteY3" fmla="*/ 154891 h 154891"/>
              <a:gd name="connsiteX4" fmla="*/ 4382670 w 4543313"/>
              <a:gd name="connsiteY4" fmla="*/ 0 h 154891"/>
              <a:gd name="connsiteX5" fmla="*/ 4443700 w 4543313"/>
              <a:gd name="connsiteY5" fmla="*/ 0 h 154891"/>
              <a:gd name="connsiteX6" fmla="*/ 4371726 w 4543313"/>
              <a:gd name="connsiteY6" fmla="*/ 154891 h 154891"/>
              <a:gd name="connsiteX7" fmla="*/ 4310696 w 4543313"/>
              <a:gd name="connsiteY7" fmla="*/ 154891 h 154891"/>
              <a:gd name="connsiteX8" fmla="*/ 4283057 w 4543313"/>
              <a:gd name="connsiteY8" fmla="*/ 0 h 154891"/>
              <a:gd name="connsiteX9" fmla="*/ 4344087 w 4543313"/>
              <a:gd name="connsiteY9" fmla="*/ 0 h 154891"/>
              <a:gd name="connsiteX10" fmla="*/ 4272113 w 4543313"/>
              <a:gd name="connsiteY10" fmla="*/ 154891 h 154891"/>
              <a:gd name="connsiteX11" fmla="*/ 4211083 w 4543313"/>
              <a:gd name="connsiteY11" fmla="*/ 154891 h 154891"/>
              <a:gd name="connsiteX12" fmla="*/ 4183444 w 4543313"/>
              <a:gd name="connsiteY12" fmla="*/ 0 h 154891"/>
              <a:gd name="connsiteX13" fmla="*/ 4244474 w 4543313"/>
              <a:gd name="connsiteY13" fmla="*/ 0 h 154891"/>
              <a:gd name="connsiteX14" fmla="*/ 4172500 w 4543313"/>
              <a:gd name="connsiteY14" fmla="*/ 154891 h 154891"/>
              <a:gd name="connsiteX15" fmla="*/ 4111470 w 4543313"/>
              <a:gd name="connsiteY15" fmla="*/ 154891 h 154891"/>
              <a:gd name="connsiteX16" fmla="*/ 4083831 w 4543313"/>
              <a:gd name="connsiteY16" fmla="*/ 0 h 154891"/>
              <a:gd name="connsiteX17" fmla="*/ 4144861 w 4543313"/>
              <a:gd name="connsiteY17" fmla="*/ 0 h 154891"/>
              <a:gd name="connsiteX18" fmla="*/ 4072887 w 4543313"/>
              <a:gd name="connsiteY18" fmla="*/ 154891 h 154891"/>
              <a:gd name="connsiteX19" fmla="*/ 4011857 w 4543313"/>
              <a:gd name="connsiteY19" fmla="*/ 154891 h 154891"/>
              <a:gd name="connsiteX20" fmla="*/ 3984218 w 4543313"/>
              <a:gd name="connsiteY20" fmla="*/ 0 h 154891"/>
              <a:gd name="connsiteX21" fmla="*/ 4045248 w 4543313"/>
              <a:gd name="connsiteY21" fmla="*/ 0 h 154891"/>
              <a:gd name="connsiteX22" fmla="*/ 3973274 w 4543313"/>
              <a:gd name="connsiteY22" fmla="*/ 154891 h 154891"/>
              <a:gd name="connsiteX23" fmla="*/ 3912244 w 4543313"/>
              <a:gd name="connsiteY23" fmla="*/ 154891 h 154891"/>
              <a:gd name="connsiteX24" fmla="*/ 3884605 w 4543313"/>
              <a:gd name="connsiteY24" fmla="*/ 0 h 154891"/>
              <a:gd name="connsiteX25" fmla="*/ 3945635 w 4543313"/>
              <a:gd name="connsiteY25" fmla="*/ 0 h 154891"/>
              <a:gd name="connsiteX26" fmla="*/ 3873661 w 4543313"/>
              <a:gd name="connsiteY26" fmla="*/ 154891 h 154891"/>
              <a:gd name="connsiteX27" fmla="*/ 3812631 w 4543313"/>
              <a:gd name="connsiteY27" fmla="*/ 154891 h 154891"/>
              <a:gd name="connsiteX28" fmla="*/ 3784992 w 4543313"/>
              <a:gd name="connsiteY28" fmla="*/ 0 h 154891"/>
              <a:gd name="connsiteX29" fmla="*/ 3846022 w 4543313"/>
              <a:gd name="connsiteY29" fmla="*/ 0 h 154891"/>
              <a:gd name="connsiteX30" fmla="*/ 3774048 w 4543313"/>
              <a:gd name="connsiteY30" fmla="*/ 154891 h 154891"/>
              <a:gd name="connsiteX31" fmla="*/ 3713018 w 4543313"/>
              <a:gd name="connsiteY31" fmla="*/ 154891 h 154891"/>
              <a:gd name="connsiteX32" fmla="*/ 3685379 w 4543313"/>
              <a:gd name="connsiteY32" fmla="*/ 0 h 154891"/>
              <a:gd name="connsiteX33" fmla="*/ 3746409 w 4543313"/>
              <a:gd name="connsiteY33" fmla="*/ 0 h 154891"/>
              <a:gd name="connsiteX34" fmla="*/ 3674435 w 4543313"/>
              <a:gd name="connsiteY34" fmla="*/ 154891 h 154891"/>
              <a:gd name="connsiteX35" fmla="*/ 3613404 w 4543313"/>
              <a:gd name="connsiteY35" fmla="*/ 154891 h 154891"/>
              <a:gd name="connsiteX36" fmla="*/ 3585766 w 4543313"/>
              <a:gd name="connsiteY36" fmla="*/ 0 h 154891"/>
              <a:gd name="connsiteX37" fmla="*/ 3646796 w 4543313"/>
              <a:gd name="connsiteY37" fmla="*/ 0 h 154891"/>
              <a:gd name="connsiteX38" fmla="*/ 3574822 w 4543313"/>
              <a:gd name="connsiteY38" fmla="*/ 154891 h 154891"/>
              <a:gd name="connsiteX39" fmla="*/ 3513791 w 4543313"/>
              <a:gd name="connsiteY39" fmla="*/ 154891 h 154891"/>
              <a:gd name="connsiteX40" fmla="*/ 3486152 w 4543313"/>
              <a:gd name="connsiteY40" fmla="*/ 0 h 154891"/>
              <a:gd name="connsiteX41" fmla="*/ 3547183 w 4543313"/>
              <a:gd name="connsiteY41" fmla="*/ 0 h 154891"/>
              <a:gd name="connsiteX42" fmla="*/ 3475209 w 4543313"/>
              <a:gd name="connsiteY42" fmla="*/ 154891 h 154891"/>
              <a:gd name="connsiteX43" fmla="*/ 3414178 w 4543313"/>
              <a:gd name="connsiteY43" fmla="*/ 154891 h 154891"/>
              <a:gd name="connsiteX44" fmla="*/ 3386539 w 4543313"/>
              <a:gd name="connsiteY44" fmla="*/ 0 h 154891"/>
              <a:gd name="connsiteX45" fmla="*/ 3447570 w 4543313"/>
              <a:gd name="connsiteY45" fmla="*/ 0 h 154891"/>
              <a:gd name="connsiteX46" fmla="*/ 3375596 w 4543313"/>
              <a:gd name="connsiteY46" fmla="*/ 154891 h 154891"/>
              <a:gd name="connsiteX47" fmla="*/ 3314565 w 4543313"/>
              <a:gd name="connsiteY47" fmla="*/ 154891 h 154891"/>
              <a:gd name="connsiteX48" fmla="*/ 3286926 w 4543313"/>
              <a:gd name="connsiteY48" fmla="*/ 0 h 154891"/>
              <a:gd name="connsiteX49" fmla="*/ 3347957 w 4543313"/>
              <a:gd name="connsiteY49" fmla="*/ 0 h 154891"/>
              <a:gd name="connsiteX50" fmla="*/ 3275983 w 4543313"/>
              <a:gd name="connsiteY50" fmla="*/ 154891 h 154891"/>
              <a:gd name="connsiteX51" fmla="*/ 3214952 w 4543313"/>
              <a:gd name="connsiteY51" fmla="*/ 154891 h 154891"/>
              <a:gd name="connsiteX52" fmla="*/ 3187313 w 4543313"/>
              <a:gd name="connsiteY52" fmla="*/ 0 h 154891"/>
              <a:gd name="connsiteX53" fmla="*/ 3248344 w 4543313"/>
              <a:gd name="connsiteY53" fmla="*/ 0 h 154891"/>
              <a:gd name="connsiteX54" fmla="*/ 3176370 w 4543313"/>
              <a:gd name="connsiteY54" fmla="*/ 154891 h 154891"/>
              <a:gd name="connsiteX55" fmla="*/ 3115339 w 4543313"/>
              <a:gd name="connsiteY55" fmla="*/ 154891 h 154891"/>
              <a:gd name="connsiteX56" fmla="*/ 3087700 w 4543313"/>
              <a:gd name="connsiteY56" fmla="*/ 0 h 154891"/>
              <a:gd name="connsiteX57" fmla="*/ 3148731 w 4543313"/>
              <a:gd name="connsiteY57" fmla="*/ 0 h 154891"/>
              <a:gd name="connsiteX58" fmla="*/ 3076757 w 4543313"/>
              <a:gd name="connsiteY58" fmla="*/ 154891 h 154891"/>
              <a:gd name="connsiteX59" fmla="*/ 3015726 w 4543313"/>
              <a:gd name="connsiteY59" fmla="*/ 154891 h 154891"/>
              <a:gd name="connsiteX60" fmla="*/ 2974419 w 4543313"/>
              <a:gd name="connsiteY60" fmla="*/ 0 h 154891"/>
              <a:gd name="connsiteX61" fmla="*/ 3035450 w 4543313"/>
              <a:gd name="connsiteY61" fmla="*/ 0 h 154891"/>
              <a:gd name="connsiteX62" fmla="*/ 2963476 w 4543313"/>
              <a:gd name="connsiteY62" fmla="*/ 154891 h 154891"/>
              <a:gd name="connsiteX63" fmla="*/ 2902445 w 4543313"/>
              <a:gd name="connsiteY63" fmla="*/ 154891 h 154891"/>
              <a:gd name="connsiteX64" fmla="*/ 2874806 w 4543313"/>
              <a:gd name="connsiteY64" fmla="*/ 0 h 154891"/>
              <a:gd name="connsiteX65" fmla="*/ 2935837 w 4543313"/>
              <a:gd name="connsiteY65" fmla="*/ 0 h 154891"/>
              <a:gd name="connsiteX66" fmla="*/ 2863863 w 4543313"/>
              <a:gd name="connsiteY66" fmla="*/ 154891 h 154891"/>
              <a:gd name="connsiteX67" fmla="*/ 2802832 w 4543313"/>
              <a:gd name="connsiteY67" fmla="*/ 154891 h 154891"/>
              <a:gd name="connsiteX68" fmla="*/ 2775193 w 4543313"/>
              <a:gd name="connsiteY68" fmla="*/ 0 h 154891"/>
              <a:gd name="connsiteX69" fmla="*/ 2836224 w 4543313"/>
              <a:gd name="connsiteY69" fmla="*/ 0 h 154891"/>
              <a:gd name="connsiteX70" fmla="*/ 2764250 w 4543313"/>
              <a:gd name="connsiteY70" fmla="*/ 154891 h 154891"/>
              <a:gd name="connsiteX71" fmla="*/ 2703219 w 4543313"/>
              <a:gd name="connsiteY71" fmla="*/ 154891 h 154891"/>
              <a:gd name="connsiteX72" fmla="*/ 2675580 w 4543313"/>
              <a:gd name="connsiteY72" fmla="*/ 0 h 154891"/>
              <a:gd name="connsiteX73" fmla="*/ 2736611 w 4543313"/>
              <a:gd name="connsiteY73" fmla="*/ 0 h 154891"/>
              <a:gd name="connsiteX74" fmla="*/ 2664637 w 4543313"/>
              <a:gd name="connsiteY74" fmla="*/ 154891 h 154891"/>
              <a:gd name="connsiteX75" fmla="*/ 2603606 w 4543313"/>
              <a:gd name="connsiteY75" fmla="*/ 154891 h 154891"/>
              <a:gd name="connsiteX76" fmla="*/ 2575967 w 4543313"/>
              <a:gd name="connsiteY76" fmla="*/ 0 h 154891"/>
              <a:gd name="connsiteX77" fmla="*/ 2636998 w 4543313"/>
              <a:gd name="connsiteY77" fmla="*/ 0 h 154891"/>
              <a:gd name="connsiteX78" fmla="*/ 2565024 w 4543313"/>
              <a:gd name="connsiteY78" fmla="*/ 154891 h 154891"/>
              <a:gd name="connsiteX79" fmla="*/ 2503993 w 4543313"/>
              <a:gd name="connsiteY79" fmla="*/ 154891 h 154891"/>
              <a:gd name="connsiteX80" fmla="*/ 2476354 w 4543313"/>
              <a:gd name="connsiteY80" fmla="*/ 0 h 154891"/>
              <a:gd name="connsiteX81" fmla="*/ 2537385 w 4543313"/>
              <a:gd name="connsiteY81" fmla="*/ 0 h 154891"/>
              <a:gd name="connsiteX82" fmla="*/ 2465410 w 4543313"/>
              <a:gd name="connsiteY82" fmla="*/ 154891 h 154891"/>
              <a:gd name="connsiteX83" fmla="*/ 2404380 w 4543313"/>
              <a:gd name="connsiteY83" fmla="*/ 154891 h 154891"/>
              <a:gd name="connsiteX84" fmla="*/ 2376741 w 4543313"/>
              <a:gd name="connsiteY84" fmla="*/ 0 h 154891"/>
              <a:gd name="connsiteX85" fmla="*/ 2437772 w 4543313"/>
              <a:gd name="connsiteY85" fmla="*/ 0 h 154891"/>
              <a:gd name="connsiteX86" fmla="*/ 2365797 w 4543313"/>
              <a:gd name="connsiteY86" fmla="*/ 154891 h 154891"/>
              <a:gd name="connsiteX87" fmla="*/ 2304767 w 4543313"/>
              <a:gd name="connsiteY87" fmla="*/ 154891 h 154891"/>
              <a:gd name="connsiteX88" fmla="*/ 2277128 w 4543313"/>
              <a:gd name="connsiteY88" fmla="*/ 0 h 154891"/>
              <a:gd name="connsiteX89" fmla="*/ 2338158 w 4543313"/>
              <a:gd name="connsiteY89" fmla="*/ 0 h 154891"/>
              <a:gd name="connsiteX90" fmla="*/ 2266184 w 4543313"/>
              <a:gd name="connsiteY90" fmla="*/ 154891 h 154891"/>
              <a:gd name="connsiteX91" fmla="*/ 2205154 w 4543313"/>
              <a:gd name="connsiteY91" fmla="*/ 154891 h 154891"/>
              <a:gd name="connsiteX92" fmla="*/ 2177515 w 4543313"/>
              <a:gd name="connsiteY92" fmla="*/ 0 h 154891"/>
              <a:gd name="connsiteX93" fmla="*/ 2238545 w 4543313"/>
              <a:gd name="connsiteY93" fmla="*/ 0 h 154891"/>
              <a:gd name="connsiteX94" fmla="*/ 2166571 w 4543313"/>
              <a:gd name="connsiteY94" fmla="*/ 154891 h 154891"/>
              <a:gd name="connsiteX95" fmla="*/ 2105541 w 4543313"/>
              <a:gd name="connsiteY95" fmla="*/ 154891 h 154891"/>
              <a:gd name="connsiteX96" fmla="*/ 2077902 w 4543313"/>
              <a:gd name="connsiteY96" fmla="*/ 0 h 154891"/>
              <a:gd name="connsiteX97" fmla="*/ 2138932 w 4543313"/>
              <a:gd name="connsiteY97" fmla="*/ 0 h 154891"/>
              <a:gd name="connsiteX98" fmla="*/ 2066958 w 4543313"/>
              <a:gd name="connsiteY98" fmla="*/ 154891 h 154891"/>
              <a:gd name="connsiteX99" fmla="*/ 2005928 w 4543313"/>
              <a:gd name="connsiteY99" fmla="*/ 154891 h 154891"/>
              <a:gd name="connsiteX100" fmla="*/ 1978289 w 4543313"/>
              <a:gd name="connsiteY100" fmla="*/ 0 h 154891"/>
              <a:gd name="connsiteX101" fmla="*/ 2039319 w 4543313"/>
              <a:gd name="connsiteY101" fmla="*/ 0 h 154891"/>
              <a:gd name="connsiteX102" fmla="*/ 1967345 w 4543313"/>
              <a:gd name="connsiteY102" fmla="*/ 154891 h 154891"/>
              <a:gd name="connsiteX103" fmla="*/ 1906315 w 4543313"/>
              <a:gd name="connsiteY103" fmla="*/ 154891 h 154891"/>
              <a:gd name="connsiteX104" fmla="*/ 1878676 w 4543313"/>
              <a:gd name="connsiteY104" fmla="*/ 0 h 154891"/>
              <a:gd name="connsiteX105" fmla="*/ 1939706 w 4543313"/>
              <a:gd name="connsiteY105" fmla="*/ 0 h 154891"/>
              <a:gd name="connsiteX106" fmla="*/ 1867732 w 4543313"/>
              <a:gd name="connsiteY106" fmla="*/ 154891 h 154891"/>
              <a:gd name="connsiteX107" fmla="*/ 1806702 w 4543313"/>
              <a:gd name="connsiteY107" fmla="*/ 154891 h 154891"/>
              <a:gd name="connsiteX108" fmla="*/ 1779063 w 4543313"/>
              <a:gd name="connsiteY108" fmla="*/ 0 h 154891"/>
              <a:gd name="connsiteX109" fmla="*/ 1840093 w 4543313"/>
              <a:gd name="connsiteY109" fmla="*/ 0 h 154891"/>
              <a:gd name="connsiteX110" fmla="*/ 1768119 w 4543313"/>
              <a:gd name="connsiteY110" fmla="*/ 154891 h 154891"/>
              <a:gd name="connsiteX111" fmla="*/ 1707089 w 4543313"/>
              <a:gd name="connsiteY111" fmla="*/ 154891 h 154891"/>
              <a:gd name="connsiteX112" fmla="*/ 1679450 w 4543313"/>
              <a:gd name="connsiteY112" fmla="*/ 0 h 154891"/>
              <a:gd name="connsiteX113" fmla="*/ 1740480 w 4543313"/>
              <a:gd name="connsiteY113" fmla="*/ 0 h 154891"/>
              <a:gd name="connsiteX114" fmla="*/ 1668506 w 4543313"/>
              <a:gd name="connsiteY114" fmla="*/ 154891 h 154891"/>
              <a:gd name="connsiteX115" fmla="*/ 1607476 w 4543313"/>
              <a:gd name="connsiteY115" fmla="*/ 154891 h 154891"/>
              <a:gd name="connsiteX116" fmla="*/ 1579837 w 4543313"/>
              <a:gd name="connsiteY116" fmla="*/ 0 h 154891"/>
              <a:gd name="connsiteX117" fmla="*/ 1640867 w 4543313"/>
              <a:gd name="connsiteY117" fmla="*/ 0 h 154891"/>
              <a:gd name="connsiteX118" fmla="*/ 1568893 w 4543313"/>
              <a:gd name="connsiteY118" fmla="*/ 154891 h 154891"/>
              <a:gd name="connsiteX119" fmla="*/ 1507863 w 4543313"/>
              <a:gd name="connsiteY119" fmla="*/ 154891 h 154891"/>
              <a:gd name="connsiteX120" fmla="*/ 1466556 w 4543313"/>
              <a:gd name="connsiteY120" fmla="*/ 0 h 154891"/>
              <a:gd name="connsiteX121" fmla="*/ 1527587 w 4543313"/>
              <a:gd name="connsiteY121" fmla="*/ 0 h 154891"/>
              <a:gd name="connsiteX122" fmla="*/ 1455613 w 4543313"/>
              <a:gd name="connsiteY122" fmla="*/ 154891 h 154891"/>
              <a:gd name="connsiteX123" fmla="*/ 1394582 w 4543313"/>
              <a:gd name="connsiteY123" fmla="*/ 154891 h 154891"/>
              <a:gd name="connsiteX124" fmla="*/ 1366943 w 4543313"/>
              <a:gd name="connsiteY124" fmla="*/ 0 h 154891"/>
              <a:gd name="connsiteX125" fmla="*/ 1427974 w 4543313"/>
              <a:gd name="connsiteY125" fmla="*/ 0 h 154891"/>
              <a:gd name="connsiteX126" fmla="*/ 1356000 w 4543313"/>
              <a:gd name="connsiteY126" fmla="*/ 154891 h 154891"/>
              <a:gd name="connsiteX127" fmla="*/ 1294969 w 4543313"/>
              <a:gd name="connsiteY127" fmla="*/ 154891 h 154891"/>
              <a:gd name="connsiteX128" fmla="*/ 1267330 w 4543313"/>
              <a:gd name="connsiteY128" fmla="*/ 0 h 154891"/>
              <a:gd name="connsiteX129" fmla="*/ 1328361 w 4543313"/>
              <a:gd name="connsiteY129" fmla="*/ 0 h 154891"/>
              <a:gd name="connsiteX130" fmla="*/ 1256387 w 4543313"/>
              <a:gd name="connsiteY130" fmla="*/ 154891 h 154891"/>
              <a:gd name="connsiteX131" fmla="*/ 1195356 w 4543313"/>
              <a:gd name="connsiteY131" fmla="*/ 154891 h 154891"/>
              <a:gd name="connsiteX132" fmla="*/ 1167717 w 4543313"/>
              <a:gd name="connsiteY132" fmla="*/ 0 h 154891"/>
              <a:gd name="connsiteX133" fmla="*/ 1228748 w 4543313"/>
              <a:gd name="connsiteY133" fmla="*/ 0 h 154891"/>
              <a:gd name="connsiteX134" fmla="*/ 1156774 w 4543313"/>
              <a:gd name="connsiteY134" fmla="*/ 154891 h 154891"/>
              <a:gd name="connsiteX135" fmla="*/ 1095743 w 4543313"/>
              <a:gd name="connsiteY135" fmla="*/ 154891 h 154891"/>
              <a:gd name="connsiteX136" fmla="*/ 1068104 w 4543313"/>
              <a:gd name="connsiteY136" fmla="*/ 0 h 154891"/>
              <a:gd name="connsiteX137" fmla="*/ 1129135 w 4543313"/>
              <a:gd name="connsiteY137" fmla="*/ 0 h 154891"/>
              <a:gd name="connsiteX138" fmla="*/ 1057161 w 4543313"/>
              <a:gd name="connsiteY138" fmla="*/ 154891 h 154891"/>
              <a:gd name="connsiteX139" fmla="*/ 996130 w 4543313"/>
              <a:gd name="connsiteY139" fmla="*/ 154891 h 154891"/>
              <a:gd name="connsiteX140" fmla="*/ 968491 w 4543313"/>
              <a:gd name="connsiteY140" fmla="*/ 0 h 154891"/>
              <a:gd name="connsiteX141" fmla="*/ 1029522 w 4543313"/>
              <a:gd name="connsiteY141" fmla="*/ 0 h 154891"/>
              <a:gd name="connsiteX142" fmla="*/ 957548 w 4543313"/>
              <a:gd name="connsiteY142" fmla="*/ 154891 h 154891"/>
              <a:gd name="connsiteX143" fmla="*/ 896517 w 4543313"/>
              <a:gd name="connsiteY143" fmla="*/ 154891 h 154891"/>
              <a:gd name="connsiteX144" fmla="*/ 868878 w 4543313"/>
              <a:gd name="connsiteY144" fmla="*/ 0 h 154891"/>
              <a:gd name="connsiteX145" fmla="*/ 929909 w 4543313"/>
              <a:gd name="connsiteY145" fmla="*/ 0 h 154891"/>
              <a:gd name="connsiteX146" fmla="*/ 857935 w 4543313"/>
              <a:gd name="connsiteY146" fmla="*/ 154891 h 154891"/>
              <a:gd name="connsiteX147" fmla="*/ 796904 w 4543313"/>
              <a:gd name="connsiteY147" fmla="*/ 154891 h 154891"/>
              <a:gd name="connsiteX148" fmla="*/ 769265 w 4543313"/>
              <a:gd name="connsiteY148" fmla="*/ 0 h 154891"/>
              <a:gd name="connsiteX149" fmla="*/ 830296 w 4543313"/>
              <a:gd name="connsiteY149" fmla="*/ 0 h 154891"/>
              <a:gd name="connsiteX150" fmla="*/ 758321 w 4543313"/>
              <a:gd name="connsiteY150" fmla="*/ 154891 h 154891"/>
              <a:gd name="connsiteX151" fmla="*/ 697291 w 4543313"/>
              <a:gd name="connsiteY151" fmla="*/ 154891 h 154891"/>
              <a:gd name="connsiteX152" fmla="*/ 669652 w 4543313"/>
              <a:gd name="connsiteY152" fmla="*/ 0 h 154891"/>
              <a:gd name="connsiteX153" fmla="*/ 730683 w 4543313"/>
              <a:gd name="connsiteY153" fmla="*/ 0 h 154891"/>
              <a:gd name="connsiteX154" fmla="*/ 658708 w 4543313"/>
              <a:gd name="connsiteY154" fmla="*/ 154891 h 154891"/>
              <a:gd name="connsiteX155" fmla="*/ 597678 w 4543313"/>
              <a:gd name="connsiteY155" fmla="*/ 154891 h 154891"/>
              <a:gd name="connsiteX156" fmla="*/ 570039 w 4543313"/>
              <a:gd name="connsiteY156" fmla="*/ 0 h 154891"/>
              <a:gd name="connsiteX157" fmla="*/ 631069 w 4543313"/>
              <a:gd name="connsiteY157" fmla="*/ 0 h 154891"/>
              <a:gd name="connsiteX158" fmla="*/ 559095 w 4543313"/>
              <a:gd name="connsiteY158" fmla="*/ 154891 h 154891"/>
              <a:gd name="connsiteX159" fmla="*/ 498065 w 4543313"/>
              <a:gd name="connsiteY159" fmla="*/ 154891 h 154891"/>
              <a:gd name="connsiteX160" fmla="*/ 470426 w 4543313"/>
              <a:gd name="connsiteY160" fmla="*/ 0 h 154891"/>
              <a:gd name="connsiteX161" fmla="*/ 531456 w 4543313"/>
              <a:gd name="connsiteY161" fmla="*/ 0 h 154891"/>
              <a:gd name="connsiteX162" fmla="*/ 459482 w 4543313"/>
              <a:gd name="connsiteY162" fmla="*/ 154891 h 154891"/>
              <a:gd name="connsiteX163" fmla="*/ 398452 w 4543313"/>
              <a:gd name="connsiteY163" fmla="*/ 154891 h 154891"/>
              <a:gd name="connsiteX164" fmla="*/ 370813 w 4543313"/>
              <a:gd name="connsiteY164" fmla="*/ 0 h 154891"/>
              <a:gd name="connsiteX165" fmla="*/ 431843 w 4543313"/>
              <a:gd name="connsiteY165" fmla="*/ 0 h 154891"/>
              <a:gd name="connsiteX166" fmla="*/ 359869 w 4543313"/>
              <a:gd name="connsiteY166" fmla="*/ 154891 h 154891"/>
              <a:gd name="connsiteX167" fmla="*/ 298839 w 4543313"/>
              <a:gd name="connsiteY167" fmla="*/ 154891 h 154891"/>
              <a:gd name="connsiteX168" fmla="*/ 271200 w 4543313"/>
              <a:gd name="connsiteY168" fmla="*/ 0 h 154891"/>
              <a:gd name="connsiteX169" fmla="*/ 332230 w 4543313"/>
              <a:gd name="connsiteY169" fmla="*/ 0 h 154891"/>
              <a:gd name="connsiteX170" fmla="*/ 260256 w 4543313"/>
              <a:gd name="connsiteY170" fmla="*/ 154891 h 154891"/>
              <a:gd name="connsiteX171" fmla="*/ 199226 w 4543313"/>
              <a:gd name="connsiteY171" fmla="*/ 154891 h 154891"/>
              <a:gd name="connsiteX172" fmla="*/ 171587 w 4543313"/>
              <a:gd name="connsiteY172" fmla="*/ 0 h 154891"/>
              <a:gd name="connsiteX173" fmla="*/ 232617 w 4543313"/>
              <a:gd name="connsiteY173" fmla="*/ 0 h 154891"/>
              <a:gd name="connsiteX174" fmla="*/ 160643 w 4543313"/>
              <a:gd name="connsiteY174" fmla="*/ 154891 h 154891"/>
              <a:gd name="connsiteX175" fmla="*/ 99613 w 4543313"/>
              <a:gd name="connsiteY175" fmla="*/ 154891 h 154891"/>
              <a:gd name="connsiteX176" fmla="*/ 71974 w 4543313"/>
              <a:gd name="connsiteY176" fmla="*/ 0 h 154891"/>
              <a:gd name="connsiteX177" fmla="*/ 133004 w 4543313"/>
              <a:gd name="connsiteY177" fmla="*/ 0 h 154891"/>
              <a:gd name="connsiteX178" fmla="*/ 61030 w 4543313"/>
              <a:gd name="connsiteY178" fmla="*/ 154891 h 154891"/>
              <a:gd name="connsiteX179" fmla="*/ 0 w 4543313"/>
              <a:gd name="connsiteY179" fmla="*/ 154891 h 15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4543313" h="154891">
                <a:moveTo>
                  <a:pt x="4482283" y="0"/>
                </a:moveTo>
                <a:lnTo>
                  <a:pt x="4543313" y="0"/>
                </a:lnTo>
                <a:lnTo>
                  <a:pt x="4471339" y="154891"/>
                </a:lnTo>
                <a:lnTo>
                  <a:pt x="4410309" y="154891"/>
                </a:lnTo>
                <a:close/>
                <a:moveTo>
                  <a:pt x="4382670" y="0"/>
                </a:moveTo>
                <a:lnTo>
                  <a:pt x="4443700" y="0"/>
                </a:lnTo>
                <a:lnTo>
                  <a:pt x="4371726" y="154891"/>
                </a:lnTo>
                <a:lnTo>
                  <a:pt x="4310696" y="154891"/>
                </a:lnTo>
                <a:close/>
                <a:moveTo>
                  <a:pt x="4283057" y="0"/>
                </a:moveTo>
                <a:lnTo>
                  <a:pt x="4344087" y="0"/>
                </a:lnTo>
                <a:lnTo>
                  <a:pt x="4272113" y="154891"/>
                </a:lnTo>
                <a:lnTo>
                  <a:pt x="4211083" y="154891"/>
                </a:lnTo>
                <a:close/>
                <a:moveTo>
                  <a:pt x="4183444" y="0"/>
                </a:moveTo>
                <a:lnTo>
                  <a:pt x="4244474" y="0"/>
                </a:lnTo>
                <a:lnTo>
                  <a:pt x="4172500" y="154891"/>
                </a:lnTo>
                <a:lnTo>
                  <a:pt x="4111470" y="154891"/>
                </a:lnTo>
                <a:close/>
                <a:moveTo>
                  <a:pt x="4083831" y="0"/>
                </a:moveTo>
                <a:lnTo>
                  <a:pt x="4144861" y="0"/>
                </a:lnTo>
                <a:lnTo>
                  <a:pt x="4072887" y="154891"/>
                </a:lnTo>
                <a:lnTo>
                  <a:pt x="4011857" y="154891"/>
                </a:lnTo>
                <a:close/>
                <a:moveTo>
                  <a:pt x="3984218" y="0"/>
                </a:moveTo>
                <a:lnTo>
                  <a:pt x="4045248" y="0"/>
                </a:lnTo>
                <a:lnTo>
                  <a:pt x="3973274" y="154891"/>
                </a:lnTo>
                <a:lnTo>
                  <a:pt x="3912244" y="154891"/>
                </a:lnTo>
                <a:close/>
                <a:moveTo>
                  <a:pt x="3884605" y="0"/>
                </a:moveTo>
                <a:lnTo>
                  <a:pt x="3945635" y="0"/>
                </a:lnTo>
                <a:lnTo>
                  <a:pt x="3873661" y="154891"/>
                </a:lnTo>
                <a:lnTo>
                  <a:pt x="3812631" y="154891"/>
                </a:lnTo>
                <a:close/>
                <a:moveTo>
                  <a:pt x="3784992" y="0"/>
                </a:moveTo>
                <a:lnTo>
                  <a:pt x="3846022" y="0"/>
                </a:lnTo>
                <a:lnTo>
                  <a:pt x="3774048" y="154891"/>
                </a:lnTo>
                <a:lnTo>
                  <a:pt x="3713018" y="154891"/>
                </a:lnTo>
                <a:close/>
                <a:moveTo>
                  <a:pt x="3685379" y="0"/>
                </a:moveTo>
                <a:lnTo>
                  <a:pt x="3746409" y="0"/>
                </a:lnTo>
                <a:lnTo>
                  <a:pt x="3674435" y="154891"/>
                </a:lnTo>
                <a:lnTo>
                  <a:pt x="3613404" y="154891"/>
                </a:lnTo>
                <a:close/>
                <a:moveTo>
                  <a:pt x="3585766" y="0"/>
                </a:moveTo>
                <a:lnTo>
                  <a:pt x="3646796" y="0"/>
                </a:lnTo>
                <a:lnTo>
                  <a:pt x="3574822" y="154891"/>
                </a:lnTo>
                <a:lnTo>
                  <a:pt x="3513791" y="154891"/>
                </a:lnTo>
                <a:close/>
                <a:moveTo>
                  <a:pt x="3486152" y="0"/>
                </a:moveTo>
                <a:lnTo>
                  <a:pt x="3547183" y="0"/>
                </a:lnTo>
                <a:lnTo>
                  <a:pt x="3475209" y="154891"/>
                </a:lnTo>
                <a:lnTo>
                  <a:pt x="3414178" y="154891"/>
                </a:lnTo>
                <a:close/>
                <a:moveTo>
                  <a:pt x="3386539" y="0"/>
                </a:moveTo>
                <a:lnTo>
                  <a:pt x="3447570" y="0"/>
                </a:lnTo>
                <a:lnTo>
                  <a:pt x="3375596" y="154891"/>
                </a:lnTo>
                <a:lnTo>
                  <a:pt x="3314565" y="154891"/>
                </a:lnTo>
                <a:close/>
                <a:moveTo>
                  <a:pt x="3286926" y="0"/>
                </a:moveTo>
                <a:lnTo>
                  <a:pt x="3347957" y="0"/>
                </a:lnTo>
                <a:lnTo>
                  <a:pt x="3275983" y="154891"/>
                </a:lnTo>
                <a:lnTo>
                  <a:pt x="3214952" y="154891"/>
                </a:lnTo>
                <a:close/>
                <a:moveTo>
                  <a:pt x="3187313" y="0"/>
                </a:moveTo>
                <a:lnTo>
                  <a:pt x="3248344" y="0"/>
                </a:lnTo>
                <a:lnTo>
                  <a:pt x="3176370" y="154891"/>
                </a:lnTo>
                <a:lnTo>
                  <a:pt x="3115339" y="154891"/>
                </a:lnTo>
                <a:close/>
                <a:moveTo>
                  <a:pt x="3087700" y="0"/>
                </a:moveTo>
                <a:lnTo>
                  <a:pt x="3148731" y="0"/>
                </a:lnTo>
                <a:lnTo>
                  <a:pt x="3076757" y="154891"/>
                </a:lnTo>
                <a:lnTo>
                  <a:pt x="3015726" y="154891"/>
                </a:lnTo>
                <a:close/>
                <a:moveTo>
                  <a:pt x="2974419" y="0"/>
                </a:moveTo>
                <a:lnTo>
                  <a:pt x="3035450" y="0"/>
                </a:lnTo>
                <a:lnTo>
                  <a:pt x="2963476" y="154891"/>
                </a:lnTo>
                <a:lnTo>
                  <a:pt x="2902445" y="154891"/>
                </a:lnTo>
                <a:close/>
                <a:moveTo>
                  <a:pt x="2874806" y="0"/>
                </a:moveTo>
                <a:lnTo>
                  <a:pt x="2935837" y="0"/>
                </a:lnTo>
                <a:lnTo>
                  <a:pt x="2863863" y="154891"/>
                </a:lnTo>
                <a:lnTo>
                  <a:pt x="2802832" y="154891"/>
                </a:lnTo>
                <a:close/>
                <a:moveTo>
                  <a:pt x="2775193" y="0"/>
                </a:moveTo>
                <a:lnTo>
                  <a:pt x="2836224" y="0"/>
                </a:lnTo>
                <a:lnTo>
                  <a:pt x="2764250" y="154891"/>
                </a:lnTo>
                <a:lnTo>
                  <a:pt x="2703219" y="154891"/>
                </a:lnTo>
                <a:close/>
                <a:moveTo>
                  <a:pt x="2675580" y="0"/>
                </a:moveTo>
                <a:lnTo>
                  <a:pt x="2736611" y="0"/>
                </a:lnTo>
                <a:lnTo>
                  <a:pt x="2664637" y="154891"/>
                </a:lnTo>
                <a:lnTo>
                  <a:pt x="2603606" y="154891"/>
                </a:lnTo>
                <a:close/>
                <a:moveTo>
                  <a:pt x="2575967" y="0"/>
                </a:moveTo>
                <a:lnTo>
                  <a:pt x="2636998" y="0"/>
                </a:lnTo>
                <a:lnTo>
                  <a:pt x="2565024" y="154891"/>
                </a:lnTo>
                <a:lnTo>
                  <a:pt x="2503993" y="154891"/>
                </a:lnTo>
                <a:close/>
                <a:moveTo>
                  <a:pt x="2476354" y="0"/>
                </a:moveTo>
                <a:lnTo>
                  <a:pt x="2537385" y="0"/>
                </a:lnTo>
                <a:lnTo>
                  <a:pt x="2465410" y="154891"/>
                </a:lnTo>
                <a:lnTo>
                  <a:pt x="2404380" y="154891"/>
                </a:lnTo>
                <a:close/>
                <a:moveTo>
                  <a:pt x="2376741" y="0"/>
                </a:moveTo>
                <a:lnTo>
                  <a:pt x="2437772" y="0"/>
                </a:lnTo>
                <a:lnTo>
                  <a:pt x="2365797" y="154891"/>
                </a:lnTo>
                <a:lnTo>
                  <a:pt x="2304767" y="154891"/>
                </a:lnTo>
                <a:close/>
                <a:moveTo>
                  <a:pt x="2277128" y="0"/>
                </a:moveTo>
                <a:lnTo>
                  <a:pt x="2338158" y="0"/>
                </a:lnTo>
                <a:lnTo>
                  <a:pt x="2266184" y="154891"/>
                </a:lnTo>
                <a:lnTo>
                  <a:pt x="2205154" y="154891"/>
                </a:lnTo>
                <a:close/>
                <a:moveTo>
                  <a:pt x="2177515" y="0"/>
                </a:moveTo>
                <a:lnTo>
                  <a:pt x="2238545" y="0"/>
                </a:lnTo>
                <a:lnTo>
                  <a:pt x="2166571" y="154891"/>
                </a:lnTo>
                <a:lnTo>
                  <a:pt x="2105541" y="154891"/>
                </a:lnTo>
                <a:close/>
                <a:moveTo>
                  <a:pt x="2077902" y="0"/>
                </a:moveTo>
                <a:lnTo>
                  <a:pt x="2138932" y="0"/>
                </a:lnTo>
                <a:lnTo>
                  <a:pt x="2066958" y="154891"/>
                </a:lnTo>
                <a:lnTo>
                  <a:pt x="2005928" y="154891"/>
                </a:lnTo>
                <a:close/>
                <a:moveTo>
                  <a:pt x="1978289" y="0"/>
                </a:moveTo>
                <a:lnTo>
                  <a:pt x="2039319" y="0"/>
                </a:lnTo>
                <a:lnTo>
                  <a:pt x="1967345" y="154891"/>
                </a:lnTo>
                <a:lnTo>
                  <a:pt x="1906315" y="154891"/>
                </a:lnTo>
                <a:close/>
                <a:moveTo>
                  <a:pt x="1878676" y="0"/>
                </a:moveTo>
                <a:lnTo>
                  <a:pt x="1939706" y="0"/>
                </a:lnTo>
                <a:lnTo>
                  <a:pt x="1867732" y="154891"/>
                </a:lnTo>
                <a:lnTo>
                  <a:pt x="1806702" y="154891"/>
                </a:lnTo>
                <a:close/>
                <a:moveTo>
                  <a:pt x="1779063" y="0"/>
                </a:moveTo>
                <a:lnTo>
                  <a:pt x="1840093" y="0"/>
                </a:lnTo>
                <a:lnTo>
                  <a:pt x="1768119" y="154891"/>
                </a:lnTo>
                <a:lnTo>
                  <a:pt x="1707089" y="154891"/>
                </a:lnTo>
                <a:close/>
                <a:moveTo>
                  <a:pt x="1679450" y="0"/>
                </a:moveTo>
                <a:lnTo>
                  <a:pt x="1740480" y="0"/>
                </a:lnTo>
                <a:lnTo>
                  <a:pt x="1668506" y="154891"/>
                </a:lnTo>
                <a:lnTo>
                  <a:pt x="1607476" y="154891"/>
                </a:lnTo>
                <a:close/>
                <a:moveTo>
                  <a:pt x="1579837" y="0"/>
                </a:moveTo>
                <a:lnTo>
                  <a:pt x="1640867" y="0"/>
                </a:lnTo>
                <a:lnTo>
                  <a:pt x="1568893" y="154891"/>
                </a:lnTo>
                <a:lnTo>
                  <a:pt x="1507863" y="154891"/>
                </a:lnTo>
                <a:close/>
                <a:moveTo>
                  <a:pt x="1466556" y="0"/>
                </a:moveTo>
                <a:lnTo>
                  <a:pt x="1527587" y="0"/>
                </a:lnTo>
                <a:lnTo>
                  <a:pt x="1455613" y="154891"/>
                </a:lnTo>
                <a:lnTo>
                  <a:pt x="1394582" y="154891"/>
                </a:lnTo>
                <a:close/>
                <a:moveTo>
                  <a:pt x="1366943" y="0"/>
                </a:moveTo>
                <a:lnTo>
                  <a:pt x="1427974" y="0"/>
                </a:lnTo>
                <a:lnTo>
                  <a:pt x="1356000" y="154891"/>
                </a:lnTo>
                <a:lnTo>
                  <a:pt x="1294969" y="154891"/>
                </a:lnTo>
                <a:close/>
                <a:moveTo>
                  <a:pt x="1267330" y="0"/>
                </a:moveTo>
                <a:lnTo>
                  <a:pt x="1328361" y="0"/>
                </a:lnTo>
                <a:lnTo>
                  <a:pt x="1256387" y="154891"/>
                </a:lnTo>
                <a:lnTo>
                  <a:pt x="1195356" y="154891"/>
                </a:lnTo>
                <a:close/>
                <a:moveTo>
                  <a:pt x="1167717" y="0"/>
                </a:moveTo>
                <a:lnTo>
                  <a:pt x="1228748" y="0"/>
                </a:lnTo>
                <a:lnTo>
                  <a:pt x="1156774" y="154891"/>
                </a:lnTo>
                <a:lnTo>
                  <a:pt x="1095743" y="154891"/>
                </a:lnTo>
                <a:close/>
                <a:moveTo>
                  <a:pt x="1068104" y="0"/>
                </a:moveTo>
                <a:lnTo>
                  <a:pt x="1129135" y="0"/>
                </a:lnTo>
                <a:lnTo>
                  <a:pt x="1057161" y="154891"/>
                </a:lnTo>
                <a:lnTo>
                  <a:pt x="996130" y="154891"/>
                </a:lnTo>
                <a:close/>
                <a:moveTo>
                  <a:pt x="968491" y="0"/>
                </a:moveTo>
                <a:lnTo>
                  <a:pt x="1029522" y="0"/>
                </a:lnTo>
                <a:lnTo>
                  <a:pt x="957548" y="154891"/>
                </a:lnTo>
                <a:lnTo>
                  <a:pt x="896517" y="154891"/>
                </a:lnTo>
                <a:close/>
                <a:moveTo>
                  <a:pt x="868878" y="0"/>
                </a:moveTo>
                <a:lnTo>
                  <a:pt x="929909" y="0"/>
                </a:lnTo>
                <a:lnTo>
                  <a:pt x="857935" y="154891"/>
                </a:lnTo>
                <a:lnTo>
                  <a:pt x="796904" y="154891"/>
                </a:lnTo>
                <a:close/>
                <a:moveTo>
                  <a:pt x="769265" y="0"/>
                </a:moveTo>
                <a:lnTo>
                  <a:pt x="830296" y="0"/>
                </a:lnTo>
                <a:lnTo>
                  <a:pt x="758321" y="154891"/>
                </a:lnTo>
                <a:lnTo>
                  <a:pt x="697291" y="154891"/>
                </a:lnTo>
                <a:close/>
                <a:moveTo>
                  <a:pt x="669652" y="0"/>
                </a:moveTo>
                <a:lnTo>
                  <a:pt x="730683" y="0"/>
                </a:lnTo>
                <a:lnTo>
                  <a:pt x="658708" y="154891"/>
                </a:lnTo>
                <a:lnTo>
                  <a:pt x="597678" y="154891"/>
                </a:lnTo>
                <a:close/>
                <a:moveTo>
                  <a:pt x="570039" y="0"/>
                </a:moveTo>
                <a:lnTo>
                  <a:pt x="631069" y="0"/>
                </a:lnTo>
                <a:lnTo>
                  <a:pt x="559095" y="154891"/>
                </a:lnTo>
                <a:lnTo>
                  <a:pt x="498065" y="154891"/>
                </a:lnTo>
                <a:close/>
                <a:moveTo>
                  <a:pt x="470426" y="0"/>
                </a:moveTo>
                <a:lnTo>
                  <a:pt x="531456" y="0"/>
                </a:lnTo>
                <a:lnTo>
                  <a:pt x="459482" y="154891"/>
                </a:lnTo>
                <a:lnTo>
                  <a:pt x="398452" y="154891"/>
                </a:lnTo>
                <a:close/>
                <a:moveTo>
                  <a:pt x="370813" y="0"/>
                </a:moveTo>
                <a:lnTo>
                  <a:pt x="431843" y="0"/>
                </a:lnTo>
                <a:lnTo>
                  <a:pt x="359869" y="154891"/>
                </a:lnTo>
                <a:lnTo>
                  <a:pt x="298839" y="154891"/>
                </a:lnTo>
                <a:close/>
                <a:moveTo>
                  <a:pt x="271200" y="0"/>
                </a:moveTo>
                <a:lnTo>
                  <a:pt x="332230" y="0"/>
                </a:lnTo>
                <a:lnTo>
                  <a:pt x="260256" y="154891"/>
                </a:lnTo>
                <a:lnTo>
                  <a:pt x="199226" y="154891"/>
                </a:lnTo>
                <a:close/>
                <a:moveTo>
                  <a:pt x="171587" y="0"/>
                </a:moveTo>
                <a:lnTo>
                  <a:pt x="232617" y="0"/>
                </a:lnTo>
                <a:lnTo>
                  <a:pt x="160643" y="154891"/>
                </a:lnTo>
                <a:lnTo>
                  <a:pt x="99613" y="154891"/>
                </a:lnTo>
                <a:close/>
                <a:moveTo>
                  <a:pt x="71974" y="0"/>
                </a:moveTo>
                <a:lnTo>
                  <a:pt x="133004" y="0"/>
                </a:lnTo>
                <a:lnTo>
                  <a:pt x="61030" y="154891"/>
                </a:lnTo>
                <a:lnTo>
                  <a:pt x="0" y="15489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29" name="等腰三角形 28"/>
          <p:cNvSpPr/>
          <p:nvPr/>
        </p:nvSpPr>
        <p:spPr>
          <a:xfrm rot="5400000">
            <a:off x="1888074" y="3921163"/>
            <a:ext cx="86060" cy="75304"/>
          </a:xfrm>
          <a:prstGeom prst="triangl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947240" y="3958815"/>
            <a:ext cx="1753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185239" y="5142154"/>
            <a:ext cx="4507455" cy="1846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36" name="等腰三角形 35"/>
          <p:cNvSpPr/>
          <p:nvPr/>
        </p:nvSpPr>
        <p:spPr>
          <a:xfrm rot="5400000">
            <a:off x="1276681" y="5203115"/>
            <a:ext cx="86060" cy="75304"/>
          </a:xfrm>
          <a:prstGeom prst="triangl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70" name="任意多边形: 形状 69"/>
          <p:cNvSpPr/>
          <p:nvPr/>
        </p:nvSpPr>
        <p:spPr>
          <a:xfrm>
            <a:off x="0" y="5743546"/>
            <a:ext cx="6831107" cy="331958"/>
          </a:xfrm>
          <a:custGeom>
            <a:avLst/>
            <a:gdLst>
              <a:gd name="connsiteX0" fmla="*/ 6642494 w 6831107"/>
              <a:gd name="connsiteY0" fmla="*/ 0 h 331958"/>
              <a:gd name="connsiteX1" fmla="*/ 6831107 w 6831107"/>
              <a:gd name="connsiteY1" fmla="*/ 0 h 331958"/>
              <a:gd name="connsiteX2" fmla="*/ 6675691 w 6831107"/>
              <a:gd name="connsiteY2" fmla="*/ 331958 h 331958"/>
              <a:gd name="connsiteX3" fmla="*/ 6487078 w 6831107"/>
              <a:gd name="connsiteY3" fmla="*/ 331958 h 331958"/>
              <a:gd name="connsiteX4" fmla="*/ 6351564 w 6831107"/>
              <a:gd name="connsiteY4" fmla="*/ 0 h 331958"/>
              <a:gd name="connsiteX5" fmla="*/ 6540177 w 6831107"/>
              <a:gd name="connsiteY5" fmla="*/ 0 h 331958"/>
              <a:gd name="connsiteX6" fmla="*/ 6384760 w 6831107"/>
              <a:gd name="connsiteY6" fmla="*/ 331958 h 331958"/>
              <a:gd name="connsiteX7" fmla="*/ 6196148 w 6831107"/>
              <a:gd name="connsiteY7" fmla="*/ 331958 h 331958"/>
              <a:gd name="connsiteX8" fmla="*/ 6060630 w 6831107"/>
              <a:gd name="connsiteY8" fmla="*/ 0 h 331958"/>
              <a:gd name="connsiteX9" fmla="*/ 6249243 w 6831107"/>
              <a:gd name="connsiteY9" fmla="*/ 0 h 331958"/>
              <a:gd name="connsiteX10" fmla="*/ 6093827 w 6831107"/>
              <a:gd name="connsiteY10" fmla="*/ 331958 h 331958"/>
              <a:gd name="connsiteX11" fmla="*/ 5905214 w 6831107"/>
              <a:gd name="connsiteY11" fmla="*/ 331958 h 331958"/>
              <a:gd name="connsiteX12" fmla="*/ 5769697 w 6831107"/>
              <a:gd name="connsiteY12" fmla="*/ 0 h 331958"/>
              <a:gd name="connsiteX13" fmla="*/ 5958310 w 6831107"/>
              <a:gd name="connsiteY13" fmla="*/ 0 h 331958"/>
              <a:gd name="connsiteX14" fmla="*/ 5802893 w 6831107"/>
              <a:gd name="connsiteY14" fmla="*/ 331958 h 331958"/>
              <a:gd name="connsiteX15" fmla="*/ 5614280 w 6831107"/>
              <a:gd name="connsiteY15" fmla="*/ 331958 h 331958"/>
              <a:gd name="connsiteX16" fmla="*/ 5478763 w 6831107"/>
              <a:gd name="connsiteY16" fmla="*/ 0 h 331958"/>
              <a:gd name="connsiteX17" fmla="*/ 5667376 w 6831107"/>
              <a:gd name="connsiteY17" fmla="*/ 0 h 331958"/>
              <a:gd name="connsiteX18" fmla="*/ 5511959 w 6831107"/>
              <a:gd name="connsiteY18" fmla="*/ 331958 h 331958"/>
              <a:gd name="connsiteX19" fmla="*/ 5323347 w 6831107"/>
              <a:gd name="connsiteY19" fmla="*/ 331958 h 331958"/>
              <a:gd name="connsiteX20" fmla="*/ 5187829 w 6831107"/>
              <a:gd name="connsiteY20" fmla="*/ 0 h 331958"/>
              <a:gd name="connsiteX21" fmla="*/ 5376442 w 6831107"/>
              <a:gd name="connsiteY21" fmla="*/ 0 h 331958"/>
              <a:gd name="connsiteX22" fmla="*/ 5221026 w 6831107"/>
              <a:gd name="connsiteY22" fmla="*/ 331958 h 331958"/>
              <a:gd name="connsiteX23" fmla="*/ 5032413 w 6831107"/>
              <a:gd name="connsiteY23" fmla="*/ 331958 h 331958"/>
              <a:gd name="connsiteX24" fmla="*/ 4896896 w 6831107"/>
              <a:gd name="connsiteY24" fmla="*/ 0 h 331958"/>
              <a:gd name="connsiteX25" fmla="*/ 5085509 w 6831107"/>
              <a:gd name="connsiteY25" fmla="*/ 0 h 331958"/>
              <a:gd name="connsiteX26" fmla="*/ 4930092 w 6831107"/>
              <a:gd name="connsiteY26" fmla="*/ 331958 h 331958"/>
              <a:gd name="connsiteX27" fmla="*/ 4741480 w 6831107"/>
              <a:gd name="connsiteY27" fmla="*/ 331958 h 331958"/>
              <a:gd name="connsiteX28" fmla="*/ 4605962 w 6831107"/>
              <a:gd name="connsiteY28" fmla="*/ 0 h 331958"/>
              <a:gd name="connsiteX29" fmla="*/ 4794575 w 6831107"/>
              <a:gd name="connsiteY29" fmla="*/ 0 h 331958"/>
              <a:gd name="connsiteX30" fmla="*/ 4639159 w 6831107"/>
              <a:gd name="connsiteY30" fmla="*/ 331958 h 331958"/>
              <a:gd name="connsiteX31" fmla="*/ 4450546 w 6831107"/>
              <a:gd name="connsiteY31" fmla="*/ 331958 h 331958"/>
              <a:gd name="connsiteX32" fmla="*/ 4315029 w 6831107"/>
              <a:gd name="connsiteY32" fmla="*/ 0 h 331958"/>
              <a:gd name="connsiteX33" fmla="*/ 4503641 w 6831107"/>
              <a:gd name="connsiteY33" fmla="*/ 0 h 331958"/>
              <a:gd name="connsiteX34" fmla="*/ 4348225 w 6831107"/>
              <a:gd name="connsiteY34" fmla="*/ 331958 h 331958"/>
              <a:gd name="connsiteX35" fmla="*/ 4159612 w 6831107"/>
              <a:gd name="connsiteY35" fmla="*/ 331958 h 331958"/>
              <a:gd name="connsiteX36" fmla="*/ 4024095 w 6831107"/>
              <a:gd name="connsiteY36" fmla="*/ 0 h 331958"/>
              <a:gd name="connsiteX37" fmla="*/ 4212708 w 6831107"/>
              <a:gd name="connsiteY37" fmla="*/ 0 h 331958"/>
              <a:gd name="connsiteX38" fmla="*/ 4057291 w 6831107"/>
              <a:gd name="connsiteY38" fmla="*/ 331958 h 331958"/>
              <a:gd name="connsiteX39" fmla="*/ 3868678 w 6831107"/>
              <a:gd name="connsiteY39" fmla="*/ 331958 h 331958"/>
              <a:gd name="connsiteX40" fmla="*/ 3733161 w 6831107"/>
              <a:gd name="connsiteY40" fmla="*/ 0 h 331958"/>
              <a:gd name="connsiteX41" fmla="*/ 3921774 w 6831107"/>
              <a:gd name="connsiteY41" fmla="*/ 0 h 331958"/>
              <a:gd name="connsiteX42" fmla="*/ 3766358 w 6831107"/>
              <a:gd name="connsiteY42" fmla="*/ 331958 h 331958"/>
              <a:gd name="connsiteX43" fmla="*/ 3577744 w 6831107"/>
              <a:gd name="connsiteY43" fmla="*/ 331958 h 331958"/>
              <a:gd name="connsiteX44" fmla="*/ 3442228 w 6831107"/>
              <a:gd name="connsiteY44" fmla="*/ 0 h 331958"/>
              <a:gd name="connsiteX45" fmla="*/ 3630840 w 6831107"/>
              <a:gd name="connsiteY45" fmla="*/ 0 h 331958"/>
              <a:gd name="connsiteX46" fmla="*/ 3475424 w 6831107"/>
              <a:gd name="connsiteY46" fmla="*/ 331958 h 331958"/>
              <a:gd name="connsiteX47" fmla="*/ 3286812 w 6831107"/>
              <a:gd name="connsiteY47" fmla="*/ 331958 h 331958"/>
              <a:gd name="connsiteX48" fmla="*/ 3151294 w 6831107"/>
              <a:gd name="connsiteY48" fmla="*/ 0 h 331958"/>
              <a:gd name="connsiteX49" fmla="*/ 3339907 w 6831107"/>
              <a:gd name="connsiteY49" fmla="*/ 0 h 331958"/>
              <a:gd name="connsiteX50" fmla="*/ 3184491 w 6831107"/>
              <a:gd name="connsiteY50" fmla="*/ 331958 h 331958"/>
              <a:gd name="connsiteX51" fmla="*/ 2995879 w 6831107"/>
              <a:gd name="connsiteY51" fmla="*/ 331958 h 331958"/>
              <a:gd name="connsiteX52" fmla="*/ 2860361 w 6831107"/>
              <a:gd name="connsiteY52" fmla="*/ 0 h 331958"/>
              <a:gd name="connsiteX53" fmla="*/ 3048974 w 6831107"/>
              <a:gd name="connsiteY53" fmla="*/ 0 h 331958"/>
              <a:gd name="connsiteX54" fmla="*/ 2893558 w 6831107"/>
              <a:gd name="connsiteY54" fmla="*/ 331958 h 331958"/>
              <a:gd name="connsiteX55" fmla="*/ 2704944 w 6831107"/>
              <a:gd name="connsiteY55" fmla="*/ 331958 h 331958"/>
              <a:gd name="connsiteX56" fmla="*/ 2569428 w 6831107"/>
              <a:gd name="connsiteY56" fmla="*/ 0 h 331958"/>
              <a:gd name="connsiteX57" fmla="*/ 2758041 w 6831107"/>
              <a:gd name="connsiteY57" fmla="*/ 0 h 331958"/>
              <a:gd name="connsiteX58" fmla="*/ 2602624 w 6831107"/>
              <a:gd name="connsiteY58" fmla="*/ 331958 h 331958"/>
              <a:gd name="connsiteX59" fmla="*/ 2414010 w 6831107"/>
              <a:gd name="connsiteY59" fmla="*/ 331958 h 331958"/>
              <a:gd name="connsiteX60" fmla="*/ 2278495 w 6831107"/>
              <a:gd name="connsiteY60" fmla="*/ 0 h 331958"/>
              <a:gd name="connsiteX61" fmla="*/ 2467107 w 6831107"/>
              <a:gd name="connsiteY61" fmla="*/ 0 h 331958"/>
              <a:gd name="connsiteX62" fmla="*/ 2311691 w 6831107"/>
              <a:gd name="connsiteY62" fmla="*/ 331958 h 331958"/>
              <a:gd name="connsiteX63" fmla="*/ 2123078 w 6831107"/>
              <a:gd name="connsiteY63" fmla="*/ 331958 h 331958"/>
              <a:gd name="connsiteX64" fmla="*/ 1987561 w 6831107"/>
              <a:gd name="connsiteY64" fmla="*/ 0 h 331958"/>
              <a:gd name="connsiteX65" fmla="*/ 2176174 w 6831107"/>
              <a:gd name="connsiteY65" fmla="*/ 0 h 331958"/>
              <a:gd name="connsiteX66" fmla="*/ 2020757 w 6831107"/>
              <a:gd name="connsiteY66" fmla="*/ 331958 h 331958"/>
              <a:gd name="connsiteX67" fmla="*/ 1832144 w 6831107"/>
              <a:gd name="connsiteY67" fmla="*/ 331958 h 331958"/>
              <a:gd name="connsiteX68" fmla="*/ 1696627 w 6831107"/>
              <a:gd name="connsiteY68" fmla="*/ 0 h 331958"/>
              <a:gd name="connsiteX69" fmla="*/ 1885240 w 6831107"/>
              <a:gd name="connsiteY69" fmla="*/ 0 h 331958"/>
              <a:gd name="connsiteX70" fmla="*/ 1729824 w 6831107"/>
              <a:gd name="connsiteY70" fmla="*/ 331958 h 331958"/>
              <a:gd name="connsiteX71" fmla="*/ 1541211 w 6831107"/>
              <a:gd name="connsiteY71" fmla="*/ 331958 h 331958"/>
              <a:gd name="connsiteX72" fmla="*/ 1405694 w 6831107"/>
              <a:gd name="connsiteY72" fmla="*/ 0 h 331958"/>
              <a:gd name="connsiteX73" fmla="*/ 1594306 w 6831107"/>
              <a:gd name="connsiteY73" fmla="*/ 0 h 331958"/>
              <a:gd name="connsiteX74" fmla="*/ 1438890 w 6831107"/>
              <a:gd name="connsiteY74" fmla="*/ 331958 h 331958"/>
              <a:gd name="connsiteX75" fmla="*/ 1250278 w 6831107"/>
              <a:gd name="connsiteY75" fmla="*/ 331958 h 331958"/>
              <a:gd name="connsiteX76" fmla="*/ 1114760 w 6831107"/>
              <a:gd name="connsiteY76" fmla="*/ 0 h 331958"/>
              <a:gd name="connsiteX77" fmla="*/ 1303373 w 6831107"/>
              <a:gd name="connsiteY77" fmla="*/ 0 h 331958"/>
              <a:gd name="connsiteX78" fmla="*/ 1147956 w 6831107"/>
              <a:gd name="connsiteY78" fmla="*/ 331958 h 331958"/>
              <a:gd name="connsiteX79" fmla="*/ 959343 w 6831107"/>
              <a:gd name="connsiteY79" fmla="*/ 331958 h 331958"/>
              <a:gd name="connsiteX80" fmla="*/ 823826 w 6831107"/>
              <a:gd name="connsiteY80" fmla="*/ 0 h 331958"/>
              <a:gd name="connsiteX81" fmla="*/ 1012439 w 6831107"/>
              <a:gd name="connsiteY81" fmla="*/ 0 h 331958"/>
              <a:gd name="connsiteX82" fmla="*/ 857022 w 6831107"/>
              <a:gd name="connsiteY82" fmla="*/ 331958 h 331958"/>
              <a:gd name="connsiteX83" fmla="*/ 668410 w 6831107"/>
              <a:gd name="connsiteY83" fmla="*/ 331958 h 331958"/>
              <a:gd name="connsiteX84" fmla="*/ 532893 w 6831107"/>
              <a:gd name="connsiteY84" fmla="*/ 0 h 331958"/>
              <a:gd name="connsiteX85" fmla="*/ 721505 w 6831107"/>
              <a:gd name="connsiteY85" fmla="*/ 0 h 331958"/>
              <a:gd name="connsiteX86" fmla="*/ 566089 w 6831107"/>
              <a:gd name="connsiteY86" fmla="*/ 331958 h 331958"/>
              <a:gd name="connsiteX87" fmla="*/ 377477 w 6831107"/>
              <a:gd name="connsiteY87" fmla="*/ 331958 h 331958"/>
              <a:gd name="connsiteX88" fmla="*/ 241959 w 6831107"/>
              <a:gd name="connsiteY88" fmla="*/ 0 h 331958"/>
              <a:gd name="connsiteX89" fmla="*/ 430572 w 6831107"/>
              <a:gd name="connsiteY89" fmla="*/ 0 h 331958"/>
              <a:gd name="connsiteX90" fmla="*/ 275156 w 6831107"/>
              <a:gd name="connsiteY90" fmla="*/ 331958 h 331958"/>
              <a:gd name="connsiteX91" fmla="*/ 86543 w 6831107"/>
              <a:gd name="connsiteY91" fmla="*/ 331958 h 331958"/>
              <a:gd name="connsiteX92" fmla="*/ 0 w 6831107"/>
              <a:gd name="connsiteY92" fmla="*/ 0 h 331958"/>
              <a:gd name="connsiteX93" fmla="*/ 139639 w 6831107"/>
              <a:gd name="connsiteY93" fmla="*/ 0 h 331958"/>
              <a:gd name="connsiteX94" fmla="*/ 0 w 6831107"/>
              <a:gd name="connsiteY94" fmla="*/ 298257 h 3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831107" h="331958">
                <a:moveTo>
                  <a:pt x="6642494" y="0"/>
                </a:moveTo>
                <a:lnTo>
                  <a:pt x="6831107" y="0"/>
                </a:lnTo>
                <a:lnTo>
                  <a:pt x="6675691" y="331958"/>
                </a:lnTo>
                <a:lnTo>
                  <a:pt x="6487078" y="331958"/>
                </a:lnTo>
                <a:close/>
                <a:moveTo>
                  <a:pt x="6351564" y="0"/>
                </a:moveTo>
                <a:lnTo>
                  <a:pt x="6540177" y="0"/>
                </a:lnTo>
                <a:lnTo>
                  <a:pt x="6384760" y="331958"/>
                </a:lnTo>
                <a:lnTo>
                  <a:pt x="6196148" y="331958"/>
                </a:lnTo>
                <a:close/>
                <a:moveTo>
                  <a:pt x="6060630" y="0"/>
                </a:moveTo>
                <a:lnTo>
                  <a:pt x="6249243" y="0"/>
                </a:lnTo>
                <a:lnTo>
                  <a:pt x="6093827" y="331958"/>
                </a:lnTo>
                <a:lnTo>
                  <a:pt x="5905214" y="331958"/>
                </a:lnTo>
                <a:close/>
                <a:moveTo>
                  <a:pt x="5769697" y="0"/>
                </a:moveTo>
                <a:lnTo>
                  <a:pt x="5958310" y="0"/>
                </a:lnTo>
                <a:lnTo>
                  <a:pt x="5802893" y="331958"/>
                </a:lnTo>
                <a:lnTo>
                  <a:pt x="5614280" y="331958"/>
                </a:lnTo>
                <a:close/>
                <a:moveTo>
                  <a:pt x="5478763" y="0"/>
                </a:moveTo>
                <a:lnTo>
                  <a:pt x="5667376" y="0"/>
                </a:lnTo>
                <a:lnTo>
                  <a:pt x="5511959" y="331958"/>
                </a:lnTo>
                <a:lnTo>
                  <a:pt x="5323347" y="331958"/>
                </a:lnTo>
                <a:close/>
                <a:moveTo>
                  <a:pt x="5187829" y="0"/>
                </a:moveTo>
                <a:lnTo>
                  <a:pt x="5376442" y="0"/>
                </a:lnTo>
                <a:lnTo>
                  <a:pt x="5221026" y="331958"/>
                </a:lnTo>
                <a:lnTo>
                  <a:pt x="5032413" y="331958"/>
                </a:lnTo>
                <a:close/>
                <a:moveTo>
                  <a:pt x="4896896" y="0"/>
                </a:moveTo>
                <a:lnTo>
                  <a:pt x="5085509" y="0"/>
                </a:lnTo>
                <a:lnTo>
                  <a:pt x="4930092" y="331958"/>
                </a:lnTo>
                <a:lnTo>
                  <a:pt x="4741480" y="331958"/>
                </a:lnTo>
                <a:close/>
                <a:moveTo>
                  <a:pt x="4605962" y="0"/>
                </a:moveTo>
                <a:lnTo>
                  <a:pt x="4794575" y="0"/>
                </a:lnTo>
                <a:lnTo>
                  <a:pt x="4639159" y="331958"/>
                </a:lnTo>
                <a:lnTo>
                  <a:pt x="4450546" y="331958"/>
                </a:lnTo>
                <a:close/>
                <a:moveTo>
                  <a:pt x="4315029" y="0"/>
                </a:moveTo>
                <a:lnTo>
                  <a:pt x="4503641" y="0"/>
                </a:lnTo>
                <a:lnTo>
                  <a:pt x="4348225" y="331958"/>
                </a:lnTo>
                <a:lnTo>
                  <a:pt x="4159612" y="331958"/>
                </a:lnTo>
                <a:close/>
                <a:moveTo>
                  <a:pt x="4024095" y="0"/>
                </a:moveTo>
                <a:lnTo>
                  <a:pt x="4212708" y="0"/>
                </a:lnTo>
                <a:lnTo>
                  <a:pt x="4057291" y="331958"/>
                </a:lnTo>
                <a:lnTo>
                  <a:pt x="3868678" y="331958"/>
                </a:lnTo>
                <a:close/>
                <a:moveTo>
                  <a:pt x="3733161" y="0"/>
                </a:moveTo>
                <a:lnTo>
                  <a:pt x="3921774" y="0"/>
                </a:lnTo>
                <a:lnTo>
                  <a:pt x="3766358" y="331958"/>
                </a:lnTo>
                <a:lnTo>
                  <a:pt x="3577744" y="331958"/>
                </a:lnTo>
                <a:close/>
                <a:moveTo>
                  <a:pt x="3442228" y="0"/>
                </a:moveTo>
                <a:lnTo>
                  <a:pt x="3630840" y="0"/>
                </a:lnTo>
                <a:lnTo>
                  <a:pt x="3475424" y="331958"/>
                </a:lnTo>
                <a:lnTo>
                  <a:pt x="3286812" y="331958"/>
                </a:lnTo>
                <a:close/>
                <a:moveTo>
                  <a:pt x="3151294" y="0"/>
                </a:moveTo>
                <a:lnTo>
                  <a:pt x="3339907" y="0"/>
                </a:lnTo>
                <a:lnTo>
                  <a:pt x="3184491" y="331958"/>
                </a:lnTo>
                <a:lnTo>
                  <a:pt x="2995879" y="331958"/>
                </a:lnTo>
                <a:close/>
                <a:moveTo>
                  <a:pt x="2860361" y="0"/>
                </a:moveTo>
                <a:lnTo>
                  <a:pt x="3048974" y="0"/>
                </a:lnTo>
                <a:lnTo>
                  <a:pt x="2893558" y="331958"/>
                </a:lnTo>
                <a:lnTo>
                  <a:pt x="2704944" y="331958"/>
                </a:lnTo>
                <a:close/>
                <a:moveTo>
                  <a:pt x="2569428" y="0"/>
                </a:moveTo>
                <a:lnTo>
                  <a:pt x="2758041" y="0"/>
                </a:lnTo>
                <a:lnTo>
                  <a:pt x="2602624" y="331958"/>
                </a:lnTo>
                <a:lnTo>
                  <a:pt x="2414010" y="331958"/>
                </a:lnTo>
                <a:close/>
                <a:moveTo>
                  <a:pt x="2278495" y="0"/>
                </a:moveTo>
                <a:lnTo>
                  <a:pt x="2467107" y="0"/>
                </a:lnTo>
                <a:lnTo>
                  <a:pt x="2311691" y="331958"/>
                </a:lnTo>
                <a:lnTo>
                  <a:pt x="2123078" y="331958"/>
                </a:lnTo>
                <a:close/>
                <a:moveTo>
                  <a:pt x="1987561" y="0"/>
                </a:moveTo>
                <a:lnTo>
                  <a:pt x="2176174" y="0"/>
                </a:lnTo>
                <a:lnTo>
                  <a:pt x="2020757" y="331958"/>
                </a:lnTo>
                <a:lnTo>
                  <a:pt x="1832144" y="331958"/>
                </a:lnTo>
                <a:close/>
                <a:moveTo>
                  <a:pt x="1696627" y="0"/>
                </a:moveTo>
                <a:lnTo>
                  <a:pt x="1885240" y="0"/>
                </a:lnTo>
                <a:lnTo>
                  <a:pt x="1729824" y="331958"/>
                </a:lnTo>
                <a:lnTo>
                  <a:pt x="1541211" y="331958"/>
                </a:lnTo>
                <a:close/>
                <a:moveTo>
                  <a:pt x="1405694" y="0"/>
                </a:moveTo>
                <a:lnTo>
                  <a:pt x="1594306" y="0"/>
                </a:lnTo>
                <a:lnTo>
                  <a:pt x="1438890" y="331958"/>
                </a:lnTo>
                <a:lnTo>
                  <a:pt x="1250278" y="331958"/>
                </a:lnTo>
                <a:close/>
                <a:moveTo>
                  <a:pt x="1114760" y="0"/>
                </a:moveTo>
                <a:lnTo>
                  <a:pt x="1303373" y="0"/>
                </a:lnTo>
                <a:lnTo>
                  <a:pt x="1147956" y="331958"/>
                </a:lnTo>
                <a:lnTo>
                  <a:pt x="959343" y="331958"/>
                </a:lnTo>
                <a:close/>
                <a:moveTo>
                  <a:pt x="823826" y="0"/>
                </a:moveTo>
                <a:lnTo>
                  <a:pt x="1012439" y="0"/>
                </a:lnTo>
                <a:lnTo>
                  <a:pt x="857022" y="331958"/>
                </a:lnTo>
                <a:lnTo>
                  <a:pt x="668410" y="331958"/>
                </a:lnTo>
                <a:close/>
                <a:moveTo>
                  <a:pt x="532893" y="0"/>
                </a:moveTo>
                <a:lnTo>
                  <a:pt x="721505" y="0"/>
                </a:lnTo>
                <a:lnTo>
                  <a:pt x="566089" y="331958"/>
                </a:lnTo>
                <a:lnTo>
                  <a:pt x="377477" y="331958"/>
                </a:lnTo>
                <a:close/>
                <a:moveTo>
                  <a:pt x="241959" y="0"/>
                </a:moveTo>
                <a:lnTo>
                  <a:pt x="430572" y="0"/>
                </a:lnTo>
                <a:lnTo>
                  <a:pt x="275156" y="331958"/>
                </a:lnTo>
                <a:lnTo>
                  <a:pt x="86543" y="331958"/>
                </a:lnTo>
                <a:close/>
                <a:moveTo>
                  <a:pt x="0" y="0"/>
                </a:moveTo>
                <a:lnTo>
                  <a:pt x="139639" y="0"/>
                </a:lnTo>
                <a:lnTo>
                  <a:pt x="0" y="29825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96" name="任意多边形: 形状 95"/>
          <p:cNvSpPr/>
          <p:nvPr/>
        </p:nvSpPr>
        <p:spPr>
          <a:xfrm>
            <a:off x="1161933" y="5475643"/>
            <a:ext cx="1620820" cy="279699"/>
          </a:xfrm>
          <a:custGeom>
            <a:avLst/>
            <a:gdLst>
              <a:gd name="connsiteX0" fmla="*/ 4862456 w 4862456"/>
              <a:gd name="connsiteY0" fmla="*/ 622544 h 839097"/>
              <a:gd name="connsiteX1" fmla="*/ 4862456 w 4862456"/>
              <a:gd name="connsiteY1" fmla="*/ 764857 h 839097"/>
              <a:gd name="connsiteX2" fmla="*/ 4779979 w 4862456"/>
              <a:gd name="connsiteY2" fmla="*/ 839097 h 839097"/>
              <a:gd name="connsiteX3" fmla="*/ 4621875 w 4862456"/>
              <a:gd name="connsiteY3" fmla="*/ 839097 h 839097"/>
              <a:gd name="connsiteX4" fmla="*/ 4862456 w 4862456"/>
              <a:gd name="connsiteY4" fmla="*/ 389084 h 839097"/>
              <a:gd name="connsiteX5" fmla="*/ 4862456 w 4862456"/>
              <a:gd name="connsiteY5" fmla="*/ 531397 h 839097"/>
              <a:gd name="connsiteX6" fmla="*/ 4520614 w 4862456"/>
              <a:gd name="connsiteY6" fmla="*/ 839097 h 839097"/>
              <a:gd name="connsiteX7" fmla="*/ 4362511 w 4862456"/>
              <a:gd name="connsiteY7" fmla="*/ 839097 h 839097"/>
              <a:gd name="connsiteX8" fmla="*/ 4862456 w 4862456"/>
              <a:gd name="connsiteY8" fmla="*/ 155625 h 839097"/>
              <a:gd name="connsiteX9" fmla="*/ 4862456 w 4862456"/>
              <a:gd name="connsiteY9" fmla="*/ 297937 h 839097"/>
              <a:gd name="connsiteX10" fmla="*/ 4261251 w 4862456"/>
              <a:gd name="connsiteY10" fmla="*/ 839097 h 839097"/>
              <a:gd name="connsiteX11" fmla="*/ 4103148 w 4862456"/>
              <a:gd name="connsiteY11" fmla="*/ 839097 h 839097"/>
              <a:gd name="connsiteX12" fmla="*/ 4775984 w 4862456"/>
              <a:gd name="connsiteY12" fmla="*/ 0 h 839097"/>
              <a:gd name="connsiteX13" fmla="*/ 4862456 w 4862456"/>
              <a:gd name="connsiteY13" fmla="*/ 0 h 839097"/>
              <a:gd name="connsiteX14" fmla="*/ 4862456 w 4862456"/>
              <a:gd name="connsiteY14" fmla="*/ 64478 h 839097"/>
              <a:gd name="connsiteX15" fmla="*/ 4001888 w 4862456"/>
              <a:gd name="connsiteY15" fmla="*/ 839097 h 839097"/>
              <a:gd name="connsiteX16" fmla="*/ 3843784 w 4862456"/>
              <a:gd name="connsiteY16" fmla="*/ 839097 h 839097"/>
              <a:gd name="connsiteX17" fmla="*/ 4516620 w 4862456"/>
              <a:gd name="connsiteY17" fmla="*/ 0 h 839097"/>
              <a:gd name="connsiteX18" fmla="*/ 4674724 w 4862456"/>
              <a:gd name="connsiteY18" fmla="*/ 0 h 839097"/>
              <a:gd name="connsiteX19" fmla="*/ 3742524 w 4862456"/>
              <a:gd name="connsiteY19" fmla="*/ 839097 h 839097"/>
              <a:gd name="connsiteX20" fmla="*/ 3584420 w 4862456"/>
              <a:gd name="connsiteY20" fmla="*/ 839097 h 839097"/>
              <a:gd name="connsiteX21" fmla="*/ 4257256 w 4862456"/>
              <a:gd name="connsiteY21" fmla="*/ 0 h 839097"/>
              <a:gd name="connsiteX22" fmla="*/ 4415361 w 4862456"/>
              <a:gd name="connsiteY22" fmla="*/ 0 h 839097"/>
              <a:gd name="connsiteX23" fmla="*/ 3483160 w 4862456"/>
              <a:gd name="connsiteY23" fmla="*/ 839097 h 839097"/>
              <a:gd name="connsiteX24" fmla="*/ 3325056 w 4862456"/>
              <a:gd name="connsiteY24" fmla="*/ 839097 h 839097"/>
              <a:gd name="connsiteX25" fmla="*/ 3997893 w 4862456"/>
              <a:gd name="connsiteY25" fmla="*/ 0 h 839097"/>
              <a:gd name="connsiteX26" fmla="*/ 4155997 w 4862456"/>
              <a:gd name="connsiteY26" fmla="*/ 0 h 839097"/>
              <a:gd name="connsiteX27" fmla="*/ 3223796 w 4862456"/>
              <a:gd name="connsiteY27" fmla="*/ 839097 h 839097"/>
              <a:gd name="connsiteX28" fmla="*/ 3065693 w 4862456"/>
              <a:gd name="connsiteY28" fmla="*/ 839097 h 839097"/>
              <a:gd name="connsiteX29" fmla="*/ 3738529 w 4862456"/>
              <a:gd name="connsiteY29" fmla="*/ 0 h 839097"/>
              <a:gd name="connsiteX30" fmla="*/ 3896633 w 4862456"/>
              <a:gd name="connsiteY30" fmla="*/ 0 h 839097"/>
              <a:gd name="connsiteX31" fmla="*/ 2964433 w 4862456"/>
              <a:gd name="connsiteY31" fmla="*/ 839097 h 839097"/>
              <a:gd name="connsiteX32" fmla="*/ 2806328 w 4862456"/>
              <a:gd name="connsiteY32" fmla="*/ 839097 h 839097"/>
              <a:gd name="connsiteX33" fmla="*/ 3479166 w 4862456"/>
              <a:gd name="connsiteY33" fmla="*/ 0 h 839097"/>
              <a:gd name="connsiteX34" fmla="*/ 3637269 w 4862456"/>
              <a:gd name="connsiteY34" fmla="*/ 0 h 839097"/>
              <a:gd name="connsiteX35" fmla="*/ 2705069 w 4862456"/>
              <a:gd name="connsiteY35" fmla="*/ 839097 h 839097"/>
              <a:gd name="connsiteX36" fmla="*/ 2546965 w 4862456"/>
              <a:gd name="connsiteY36" fmla="*/ 839097 h 839097"/>
              <a:gd name="connsiteX37" fmla="*/ 3219801 w 4862456"/>
              <a:gd name="connsiteY37" fmla="*/ 0 h 839097"/>
              <a:gd name="connsiteX38" fmla="*/ 3377906 w 4862456"/>
              <a:gd name="connsiteY38" fmla="*/ 0 h 839097"/>
              <a:gd name="connsiteX39" fmla="*/ 2445705 w 4862456"/>
              <a:gd name="connsiteY39" fmla="*/ 839097 h 839097"/>
              <a:gd name="connsiteX40" fmla="*/ 2287601 w 4862456"/>
              <a:gd name="connsiteY40" fmla="*/ 839097 h 839097"/>
              <a:gd name="connsiteX41" fmla="*/ 2960438 w 4862456"/>
              <a:gd name="connsiteY41" fmla="*/ 0 h 839097"/>
              <a:gd name="connsiteX42" fmla="*/ 3118542 w 4862456"/>
              <a:gd name="connsiteY42" fmla="*/ 0 h 839097"/>
              <a:gd name="connsiteX43" fmla="*/ 2186341 w 4862456"/>
              <a:gd name="connsiteY43" fmla="*/ 839097 h 839097"/>
              <a:gd name="connsiteX44" fmla="*/ 2028238 w 4862456"/>
              <a:gd name="connsiteY44" fmla="*/ 839097 h 839097"/>
              <a:gd name="connsiteX45" fmla="*/ 2701074 w 4862456"/>
              <a:gd name="connsiteY45" fmla="*/ 0 h 839097"/>
              <a:gd name="connsiteX46" fmla="*/ 2859178 w 4862456"/>
              <a:gd name="connsiteY46" fmla="*/ 0 h 839097"/>
              <a:gd name="connsiteX47" fmla="*/ 1926978 w 4862456"/>
              <a:gd name="connsiteY47" fmla="*/ 839097 h 839097"/>
              <a:gd name="connsiteX48" fmla="*/ 1768874 w 4862456"/>
              <a:gd name="connsiteY48" fmla="*/ 839097 h 839097"/>
              <a:gd name="connsiteX49" fmla="*/ 2441711 w 4862456"/>
              <a:gd name="connsiteY49" fmla="*/ 0 h 839097"/>
              <a:gd name="connsiteX50" fmla="*/ 2599815 w 4862456"/>
              <a:gd name="connsiteY50" fmla="*/ 0 h 839097"/>
              <a:gd name="connsiteX51" fmla="*/ 1667614 w 4862456"/>
              <a:gd name="connsiteY51" fmla="*/ 839097 h 839097"/>
              <a:gd name="connsiteX52" fmla="*/ 1509510 w 4862456"/>
              <a:gd name="connsiteY52" fmla="*/ 839097 h 839097"/>
              <a:gd name="connsiteX53" fmla="*/ 2182346 w 4862456"/>
              <a:gd name="connsiteY53" fmla="*/ 0 h 839097"/>
              <a:gd name="connsiteX54" fmla="*/ 2340451 w 4862456"/>
              <a:gd name="connsiteY54" fmla="*/ 0 h 839097"/>
              <a:gd name="connsiteX55" fmla="*/ 1408251 w 4862456"/>
              <a:gd name="connsiteY55" fmla="*/ 839097 h 839097"/>
              <a:gd name="connsiteX56" fmla="*/ 1250146 w 4862456"/>
              <a:gd name="connsiteY56" fmla="*/ 839097 h 839097"/>
              <a:gd name="connsiteX57" fmla="*/ 1922984 w 4862456"/>
              <a:gd name="connsiteY57" fmla="*/ 0 h 839097"/>
              <a:gd name="connsiteX58" fmla="*/ 2081087 w 4862456"/>
              <a:gd name="connsiteY58" fmla="*/ 0 h 839097"/>
              <a:gd name="connsiteX59" fmla="*/ 1148887 w 4862456"/>
              <a:gd name="connsiteY59" fmla="*/ 839097 h 839097"/>
              <a:gd name="connsiteX60" fmla="*/ 990783 w 4862456"/>
              <a:gd name="connsiteY60" fmla="*/ 839097 h 839097"/>
              <a:gd name="connsiteX61" fmla="*/ 1663619 w 4862456"/>
              <a:gd name="connsiteY61" fmla="*/ 0 h 839097"/>
              <a:gd name="connsiteX62" fmla="*/ 1821724 w 4862456"/>
              <a:gd name="connsiteY62" fmla="*/ 0 h 839097"/>
              <a:gd name="connsiteX63" fmla="*/ 889524 w 4862456"/>
              <a:gd name="connsiteY63" fmla="*/ 839097 h 839097"/>
              <a:gd name="connsiteX64" fmla="*/ 731419 w 4862456"/>
              <a:gd name="connsiteY64" fmla="*/ 839097 h 839097"/>
              <a:gd name="connsiteX65" fmla="*/ 1404256 w 4862456"/>
              <a:gd name="connsiteY65" fmla="*/ 0 h 839097"/>
              <a:gd name="connsiteX66" fmla="*/ 1562360 w 4862456"/>
              <a:gd name="connsiteY66" fmla="*/ 0 h 839097"/>
              <a:gd name="connsiteX67" fmla="*/ 630159 w 4862456"/>
              <a:gd name="connsiteY67" fmla="*/ 839097 h 839097"/>
              <a:gd name="connsiteX68" fmla="*/ 472055 w 4862456"/>
              <a:gd name="connsiteY68" fmla="*/ 839097 h 839097"/>
              <a:gd name="connsiteX69" fmla="*/ 1144892 w 4862456"/>
              <a:gd name="connsiteY69" fmla="*/ 0 h 839097"/>
              <a:gd name="connsiteX70" fmla="*/ 1302997 w 4862456"/>
              <a:gd name="connsiteY70" fmla="*/ 0 h 839097"/>
              <a:gd name="connsiteX71" fmla="*/ 370796 w 4862456"/>
              <a:gd name="connsiteY71" fmla="*/ 839097 h 839097"/>
              <a:gd name="connsiteX72" fmla="*/ 212691 w 4862456"/>
              <a:gd name="connsiteY72" fmla="*/ 839097 h 839097"/>
              <a:gd name="connsiteX73" fmla="*/ 873638 w 4862456"/>
              <a:gd name="connsiteY73" fmla="*/ 0 h 839097"/>
              <a:gd name="connsiteX74" fmla="*/ 1043632 w 4862456"/>
              <a:gd name="connsiteY74" fmla="*/ 0 h 839097"/>
              <a:gd name="connsiteX75" fmla="*/ 111432 w 4862456"/>
              <a:gd name="connsiteY75" fmla="*/ 839097 h 839097"/>
              <a:gd name="connsiteX76" fmla="*/ 0 w 4862456"/>
              <a:gd name="connsiteY76" fmla="*/ 839097 h 839097"/>
              <a:gd name="connsiteX77" fmla="*/ 0 w 4862456"/>
              <a:gd name="connsiteY77" fmla="*/ 786383 h 839097"/>
              <a:gd name="connsiteX78" fmla="*/ 602383 w 4862456"/>
              <a:gd name="connsiteY78" fmla="*/ 0 h 839097"/>
              <a:gd name="connsiteX79" fmla="*/ 772379 w 4862456"/>
              <a:gd name="connsiteY79" fmla="*/ 0 h 839097"/>
              <a:gd name="connsiteX80" fmla="*/ 0 w 4862456"/>
              <a:gd name="connsiteY80" fmla="*/ 695237 h 839097"/>
              <a:gd name="connsiteX81" fmla="*/ 0 w 4862456"/>
              <a:gd name="connsiteY81" fmla="*/ 542220 h 839097"/>
              <a:gd name="connsiteX82" fmla="*/ 331129 w 4862456"/>
              <a:gd name="connsiteY82" fmla="*/ 0 h 839097"/>
              <a:gd name="connsiteX83" fmla="*/ 501124 w 4862456"/>
              <a:gd name="connsiteY83" fmla="*/ 0 h 839097"/>
              <a:gd name="connsiteX84" fmla="*/ 0 w 4862456"/>
              <a:gd name="connsiteY84" fmla="*/ 451074 h 839097"/>
              <a:gd name="connsiteX85" fmla="*/ 0 w 4862456"/>
              <a:gd name="connsiteY85" fmla="*/ 298058 h 839097"/>
              <a:gd name="connsiteX86" fmla="*/ 0 w 4862456"/>
              <a:gd name="connsiteY86" fmla="*/ 0 h 839097"/>
              <a:gd name="connsiteX87" fmla="*/ 229870 w 4862456"/>
              <a:gd name="connsiteY87" fmla="*/ 0 h 839097"/>
              <a:gd name="connsiteX88" fmla="*/ 0 w 4862456"/>
              <a:gd name="connsiteY88" fmla="*/ 206912 h 83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862456" h="839097">
                <a:moveTo>
                  <a:pt x="4862456" y="622544"/>
                </a:moveTo>
                <a:lnTo>
                  <a:pt x="4862456" y="764857"/>
                </a:lnTo>
                <a:lnTo>
                  <a:pt x="4779979" y="839097"/>
                </a:lnTo>
                <a:lnTo>
                  <a:pt x="4621875" y="839097"/>
                </a:lnTo>
                <a:close/>
                <a:moveTo>
                  <a:pt x="4862456" y="389084"/>
                </a:moveTo>
                <a:lnTo>
                  <a:pt x="4862456" y="531397"/>
                </a:lnTo>
                <a:lnTo>
                  <a:pt x="4520614" y="839097"/>
                </a:lnTo>
                <a:lnTo>
                  <a:pt x="4362511" y="839097"/>
                </a:lnTo>
                <a:close/>
                <a:moveTo>
                  <a:pt x="4862456" y="155625"/>
                </a:moveTo>
                <a:lnTo>
                  <a:pt x="4862456" y="297937"/>
                </a:lnTo>
                <a:lnTo>
                  <a:pt x="4261251" y="839097"/>
                </a:lnTo>
                <a:lnTo>
                  <a:pt x="4103148" y="839097"/>
                </a:lnTo>
                <a:close/>
                <a:moveTo>
                  <a:pt x="4775984" y="0"/>
                </a:moveTo>
                <a:lnTo>
                  <a:pt x="4862456" y="0"/>
                </a:lnTo>
                <a:lnTo>
                  <a:pt x="4862456" y="64478"/>
                </a:lnTo>
                <a:lnTo>
                  <a:pt x="4001888" y="839097"/>
                </a:lnTo>
                <a:lnTo>
                  <a:pt x="3843784" y="839097"/>
                </a:lnTo>
                <a:close/>
                <a:moveTo>
                  <a:pt x="4516620" y="0"/>
                </a:moveTo>
                <a:lnTo>
                  <a:pt x="4674724" y="0"/>
                </a:lnTo>
                <a:lnTo>
                  <a:pt x="3742524" y="839097"/>
                </a:lnTo>
                <a:lnTo>
                  <a:pt x="3584420" y="839097"/>
                </a:lnTo>
                <a:close/>
                <a:moveTo>
                  <a:pt x="4257256" y="0"/>
                </a:moveTo>
                <a:lnTo>
                  <a:pt x="4415361" y="0"/>
                </a:lnTo>
                <a:lnTo>
                  <a:pt x="3483160" y="839097"/>
                </a:lnTo>
                <a:lnTo>
                  <a:pt x="3325056" y="839097"/>
                </a:lnTo>
                <a:close/>
                <a:moveTo>
                  <a:pt x="3997893" y="0"/>
                </a:moveTo>
                <a:lnTo>
                  <a:pt x="4155997" y="0"/>
                </a:lnTo>
                <a:lnTo>
                  <a:pt x="3223796" y="839097"/>
                </a:lnTo>
                <a:lnTo>
                  <a:pt x="3065693" y="839097"/>
                </a:lnTo>
                <a:close/>
                <a:moveTo>
                  <a:pt x="3738529" y="0"/>
                </a:moveTo>
                <a:lnTo>
                  <a:pt x="3896633" y="0"/>
                </a:lnTo>
                <a:lnTo>
                  <a:pt x="2964433" y="839097"/>
                </a:lnTo>
                <a:lnTo>
                  <a:pt x="2806328" y="839097"/>
                </a:lnTo>
                <a:close/>
                <a:moveTo>
                  <a:pt x="3479166" y="0"/>
                </a:moveTo>
                <a:lnTo>
                  <a:pt x="3637269" y="0"/>
                </a:lnTo>
                <a:lnTo>
                  <a:pt x="2705069" y="839097"/>
                </a:lnTo>
                <a:lnTo>
                  <a:pt x="2546965" y="839097"/>
                </a:lnTo>
                <a:close/>
                <a:moveTo>
                  <a:pt x="3219801" y="0"/>
                </a:moveTo>
                <a:lnTo>
                  <a:pt x="3377906" y="0"/>
                </a:lnTo>
                <a:lnTo>
                  <a:pt x="2445705" y="839097"/>
                </a:lnTo>
                <a:lnTo>
                  <a:pt x="2287601" y="839097"/>
                </a:lnTo>
                <a:close/>
                <a:moveTo>
                  <a:pt x="2960438" y="0"/>
                </a:moveTo>
                <a:lnTo>
                  <a:pt x="3118542" y="0"/>
                </a:lnTo>
                <a:lnTo>
                  <a:pt x="2186341" y="839097"/>
                </a:lnTo>
                <a:lnTo>
                  <a:pt x="2028238" y="839097"/>
                </a:lnTo>
                <a:close/>
                <a:moveTo>
                  <a:pt x="2701074" y="0"/>
                </a:moveTo>
                <a:lnTo>
                  <a:pt x="2859178" y="0"/>
                </a:lnTo>
                <a:lnTo>
                  <a:pt x="1926978" y="839097"/>
                </a:lnTo>
                <a:lnTo>
                  <a:pt x="1768874" y="839097"/>
                </a:lnTo>
                <a:close/>
                <a:moveTo>
                  <a:pt x="2441711" y="0"/>
                </a:moveTo>
                <a:lnTo>
                  <a:pt x="2599815" y="0"/>
                </a:lnTo>
                <a:lnTo>
                  <a:pt x="1667614" y="839097"/>
                </a:lnTo>
                <a:lnTo>
                  <a:pt x="1509510" y="839097"/>
                </a:lnTo>
                <a:close/>
                <a:moveTo>
                  <a:pt x="2182346" y="0"/>
                </a:moveTo>
                <a:lnTo>
                  <a:pt x="2340451" y="0"/>
                </a:lnTo>
                <a:lnTo>
                  <a:pt x="1408251" y="839097"/>
                </a:lnTo>
                <a:lnTo>
                  <a:pt x="1250146" y="839097"/>
                </a:lnTo>
                <a:close/>
                <a:moveTo>
                  <a:pt x="1922984" y="0"/>
                </a:moveTo>
                <a:lnTo>
                  <a:pt x="2081087" y="0"/>
                </a:lnTo>
                <a:lnTo>
                  <a:pt x="1148887" y="839097"/>
                </a:lnTo>
                <a:lnTo>
                  <a:pt x="990783" y="839097"/>
                </a:lnTo>
                <a:close/>
                <a:moveTo>
                  <a:pt x="1663619" y="0"/>
                </a:moveTo>
                <a:lnTo>
                  <a:pt x="1821724" y="0"/>
                </a:lnTo>
                <a:lnTo>
                  <a:pt x="889524" y="839097"/>
                </a:lnTo>
                <a:lnTo>
                  <a:pt x="731419" y="839097"/>
                </a:lnTo>
                <a:close/>
                <a:moveTo>
                  <a:pt x="1404256" y="0"/>
                </a:moveTo>
                <a:lnTo>
                  <a:pt x="1562360" y="0"/>
                </a:lnTo>
                <a:lnTo>
                  <a:pt x="630159" y="839097"/>
                </a:lnTo>
                <a:lnTo>
                  <a:pt x="472055" y="839097"/>
                </a:lnTo>
                <a:close/>
                <a:moveTo>
                  <a:pt x="1144892" y="0"/>
                </a:moveTo>
                <a:lnTo>
                  <a:pt x="1302997" y="0"/>
                </a:lnTo>
                <a:lnTo>
                  <a:pt x="370796" y="839097"/>
                </a:lnTo>
                <a:lnTo>
                  <a:pt x="212691" y="839097"/>
                </a:lnTo>
                <a:close/>
                <a:moveTo>
                  <a:pt x="873638" y="0"/>
                </a:moveTo>
                <a:lnTo>
                  <a:pt x="1043632" y="0"/>
                </a:lnTo>
                <a:lnTo>
                  <a:pt x="111432" y="839097"/>
                </a:lnTo>
                <a:lnTo>
                  <a:pt x="0" y="839097"/>
                </a:lnTo>
                <a:lnTo>
                  <a:pt x="0" y="786383"/>
                </a:lnTo>
                <a:close/>
                <a:moveTo>
                  <a:pt x="602383" y="0"/>
                </a:moveTo>
                <a:lnTo>
                  <a:pt x="772379" y="0"/>
                </a:lnTo>
                <a:lnTo>
                  <a:pt x="0" y="695237"/>
                </a:lnTo>
                <a:lnTo>
                  <a:pt x="0" y="542220"/>
                </a:lnTo>
                <a:close/>
                <a:moveTo>
                  <a:pt x="331129" y="0"/>
                </a:moveTo>
                <a:lnTo>
                  <a:pt x="501124" y="0"/>
                </a:lnTo>
                <a:lnTo>
                  <a:pt x="0" y="451074"/>
                </a:lnTo>
                <a:lnTo>
                  <a:pt x="0" y="298058"/>
                </a:lnTo>
                <a:close/>
                <a:moveTo>
                  <a:pt x="0" y="0"/>
                </a:moveTo>
                <a:lnTo>
                  <a:pt x="229870" y="0"/>
                </a:lnTo>
                <a:lnTo>
                  <a:pt x="0" y="2069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785308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787248" y="872698"/>
            <a:ext cx="0" cy="5320128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787248" y="6194784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-591310" y="843788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-438411" y="6203430"/>
            <a:ext cx="1223671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直接连接符 1031"/>
          <p:cNvCxnSpPr/>
          <p:nvPr/>
        </p:nvCxnSpPr>
        <p:spPr>
          <a:xfrm flipV="1">
            <a:off x="788388" y="-99391"/>
            <a:ext cx="0" cy="929271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接连接符 1034"/>
          <p:cNvCxnSpPr/>
          <p:nvPr/>
        </p:nvCxnSpPr>
        <p:spPr>
          <a:xfrm>
            <a:off x="789188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接连接符 1035"/>
          <p:cNvCxnSpPr/>
          <p:nvPr/>
        </p:nvCxnSpPr>
        <p:spPr>
          <a:xfrm>
            <a:off x="-587430" y="280571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接连接符 1038"/>
          <p:cNvCxnSpPr/>
          <p:nvPr/>
        </p:nvCxnSpPr>
        <p:spPr>
          <a:xfrm flipV="1">
            <a:off x="3713806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接连接符 1049"/>
          <p:cNvCxnSpPr/>
          <p:nvPr/>
        </p:nvCxnSpPr>
        <p:spPr>
          <a:xfrm>
            <a:off x="593033" y="826464"/>
            <a:ext cx="0" cy="5368928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ADC870D-A989-A422-4101-AA6B7514F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82" y="1062805"/>
            <a:ext cx="4646652" cy="464665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4" name="文本框 6"/>
          <p:cNvSpPr txBox="1"/>
          <p:nvPr>
            <p:custDataLst>
              <p:tags r:id="rId1"/>
            </p:custDataLst>
          </p:nvPr>
        </p:nvSpPr>
        <p:spPr>
          <a:xfrm>
            <a:off x="4651960" y="64789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8625" y="457200"/>
            <a:ext cx="11334750" cy="594360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9" name="等腰三角形 18"/>
          <p:cNvSpPr/>
          <p:nvPr/>
        </p:nvSpPr>
        <p:spPr>
          <a:xfrm rot="5400000">
            <a:off x="905904" y="1408419"/>
            <a:ext cx="86060" cy="75304"/>
          </a:xfrm>
          <a:prstGeom prst="triangl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907922" y="1446071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菱形 47"/>
          <p:cNvSpPr/>
          <p:nvPr/>
        </p:nvSpPr>
        <p:spPr>
          <a:xfrm rot="20749957">
            <a:off x="3054072" y="3078347"/>
            <a:ext cx="185737" cy="267399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-1" fmla="*/ 269081 w 457200"/>
              <a:gd name="connsiteY0-2" fmla="*/ 459581 h 914400"/>
              <a:gd name="connsiteX1-3" fmla="*/ 0 w 457200"/>
              <a:gd name="connsiteY1-4" fmla="*/ 0 h 914400"/>
              <a:gd name="connsiteX2-5" fmla="*/ 457200 w 457200"/>
              <a:gd name="connsiteY2-6" fmla="*/ 457200 h 914400"/>
              <a:gd name="connsiteX3-7" fmla="*/ 0 w 457200"/>
              <a:gd name="connsiteY3-8" fmla="*/ 914400 h 914400"/>
              <a:gd name="connsiteX4-9" fmla="*/ 269081 w 457200"/>
              <a:gd name="connsiteY4-10" fmla="*/ 459581 h 914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0" h="914400">
                <a:moveTo>
                  <a:pt x="269081" y="459581"/>
                </a:moveTo>
                <a:lnTo>
                  <a:pt x="0" y="0"/>
                </a:lnTo>
                <a:lnTo>
                  <a:pt x="457200" y="457200"/>
                </a:lnTo>
                <a:lnTo>
                  <a:pt x="0" y="914400"/>
                </a:lnTo>
                <a:lnTo>
                  <a:pt x="269081" y="459581"/>
                </a:lnTo>
                <a:close/>
              </a:path>
            </a:pathLst>
          </a:custGeom>
          <a:gradFill>
            <a:gsLst>
              <a:gs pos="2000">
                <a:schemeClr val="accent3"/>
              </a:gs>
              <a:gs pos="100000">
                <a:srgbClr val="0000CC"/>
              </a:gs>
            </a:gsLst>
            <a:lin ang="27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5D608BA-DBDB-8BC9-1E51-8371E5D27563}"/>
              </a:ext>
            </a:extLst>
          </p:cNvPr>
          <p:cNvGrpSpPr/>
          <p:nvPr/>
        </p:nvGrpSpPr>
        <p:grpSpPr>
          <a:xfrm>
            <a:off x="487283" y="2821357"/>
            <a:ext cx="2666805" cy="1918417"/>
            <a:chOff x="497915" y="4435289"/>
            <a:chExt cx="2004803" cy="1361614"/>
          </a:xfrm>
        </p:grpSpPr>
        <p:graphicFrame>
          <p:nvGraphicFramePr>
            <p:cNvPr id="32" name="图表 31"/>
            <p:cNvGraphicFramePr/>
            <p:nvPr>
              <p:extLst>
                <p:ext uri="{D42A27DB-BD31-4B8C-83A1-F6EECF244321}">
                  <p14:modId xmlns:p14="http://schemas.microsoft.com/office/powerpoint/2010/main" val="1214431412"/>
                </p:ext>
              </p:extLst>
            </p:nvPr>
          </p:nvGraphicFramePr>
          <p:xfrm>
            <a:off x="497915" y="4435289"/>
            <a:ext cx="1720850" cy="12558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1" name="矩形 40"/>
            <p:cNvSpPr/>
            <p:nvPr/>
          </p:nvSpPr>
          <p:spPr>
            <a:xfrm>
              <a:off x="907922" y="4882459"/>
              <a:ext cx="862420" cy="437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Clear image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79464" y="5575907"/>
              <a:ext cx="1723254" cy="220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Gilroy" panose="00000400000000000000" charset="0"/>
              </a:endParaRPr>
            </a:p>
          </p:txBody>
        </p:sp>
      </p:grpSp>
      <p:grpSp>
        <p:nvGrpSpPr>
          <p:cNvPr id="57" name="图形 71"/>
          <p:cNvGrpSpPr/>
          <p:nvPr/>
        </p:nvGrpSpPr>
        <p:grpSpPr>
          <a:xfrm flipH="1">
            <a:off x="10037044" y="2483981"/>
            <a:ext cx="1233488" cy="1106227"/>
            <a:chOff x="3673901" y="3239849"/>
            <a:chExt cx="1465897" cy="1314658"/>
          </a:xfrm>
        </p:grpSpPr>
        <p:sp>
          <p:nvSpPr>
            <p:cNvPr id="58" name="任意多边形: 形状 57"/>
            <p:cNvSpPr/>
            <p:nvPr/>
          </p:nvSpPr>
          <p:spPr>
            <a:xfrm>
              <a:off x="3674091" y="3605723"/>
              <a:ext cx="152" cy="12001"/>
            </a:xfrm>
            <a:custGeom>
              <a:avLst/>
              <a:gdLst>
                <a:gd name="connsiteX0" fmla="*/ 152 w 152"/>
                <a:gd name="connsiteY0" fmla="*/ 0 h 12001"/>
                <a:gd name="connsiteX1" fmla="*/ 152 w 152"/>
                <a:gd name="connsiteY1" fmla="*/ 12002 h 12001"/>
                <a:gd name="connsiteX2" fmla="*/ 152 w 152"/>
                <a:gd name="connsiteY2" fmla="*/ 0 h 1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" h="12001">
                  <a:moveTo>
                    <a:pt x="152" y="0"/>
                  </a:moveTo>
                  <a:lnTo>
                    <a:pt x="152" y="12002"/>
                  </a:lnTo>
                  <a:cubicBezTo>
                    <a:pt x="-190" y="4458"/>
                    <a:pt x="152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3673901" y="3239849"/>
              <a:ext cx="1465897" cy="1077734"/>
            </a:xfrm>
            <a:custGeom>
              <a:avLst/>
              <a:gdLst>
                <a:gd name="connsiteX0" fmla="*/ 1465898 w 1465897"/>
                <a:gd name="connsiteY0" fmla="*/ 0 h 1077734"/>
                <a:gd name="connsiteX1" fmla="*/ 1465898 w 1465897"/>
                <a:gd name="connsiteY1" fmla="*/ 610705 h 1077734"/>
                <a:gd name="connsiteX2" fmla="*/ 693687 w 1465897"/>
                <a:gd name="connsiteY2" fmla="*/ 747522 h 1077734"/>
                <a:gd name="connsiteX3" fmla="*/ 0 w 1465897"/>
                <a:gd name="connsiteY3" fmla="*/ 1077735 h 1077734"/>
                <a:gd name="connsiteX4" fmla="*/ 343 w 1465897"/>
                <a:gd name="connsiteY4" fmla="*/ 378219 h 1077734"/>
                <a:gd name="connsiteX5" fmla="*/ 343 w 1465897"/>
                <a:gd name="connsiteY5" fmla="*/ 366217 h 1077734"/>
                <a:gd name="connsiteX6" fmla="*/ 474574 w 1465897"/>
                <a:gd name="connsiteY6" fmla="*/ 125844 h 1077734"/>
                <a:gd name="connsiteX7" fmla="*/ 1465898 w 1465897"/>
                <a:gd name="connsiteY7" fmla="*/ 0 h 107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5897" h="1077734">
                  <a:moveTo>
                    <a:pt x="1465898" y="0"/>
                  </a:moveTo>
                  <a:lnTo>
                    <a:pt x="1465898" y="610705"/>
                  </a:lnTo>
                  <a:cubicBezTo>
                    <a:pt x="1465898" y="610705"/>
                    <a:pt x="1092479" y="635051"/>
                    <a:pt x="693687" y="747522"/>
                  </a:cubicBezTo>
                  <a:cubicBezTo>
                    <a:pt x="443713" y="817817"/>
                    <a:pt x="184137" y="922744"/>
                    <a:pt x="0" y="1077735"/>
                  </a:cubicBezTo>
                  <a:lnTo>
                    <a:pt x="343" y="378219"/>
                  </a:lnTo>
                  <a:cubicBezTo>
                    <a:pt x="0" y="370675"/>
                    <a:pt x="343" y="366217"/>
                    <a:pt x="343" y="366217"/>
                  </a:cubicBezTo>
                  <a:cubicBezTo>
                    <a:pt x="343" y="366217"/>
                    <a:pt x="-17488" y="233515"/>
                    <a:pt x="474574" y="125844"/>
                  </a:cubicBezTo>
                  <a:cubicBezTo>
                    <a:pt x="966635" y="17831"/>
                    <a:pt x="1465898" y="0"/>
                    <a:pt x="1465898" y="0"/>
                  </a:cubicBezTo>
                  <a:close/>
                </a:path>
              </a:pathLst>
            </a:custGeom>
            <a:gradFill>
              <a:gsLst>
                <a:gs pos="1882">
                  <a:srgbClr val="1965F2"/>
                </a:gs>
                <a:gs pos="28490">
                  <a:srgbClr val="1996F2"/>
                </a:gs>
                <a:gs pos="84410">
                  <a:srgbClr val="03CCE0"/>
                </a:gs>
                <a:gs pos="100000">
                  <a:srgbClr val="03DDE0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grpSp>
          <p:nvGrpSpPr>
            <p:cNvPr id="60" name="图形 71"/>
            <p:cNvGrpSpPr/>
            <p:nvPr/>
          </p:nvGrpSpPr>
          <p:grpSpPr>
            <a:xfrm>
              <a:off x="3760312" y="3339290"/>
              <a:ext cx="1164145" cy="788755"/>
              <a:chOff x="3760312" y="3339290"/>
              <a:chExt cx="1164145" cy="788755"/>
            </a:xfrm>
          </p:grpSpPr>
          <p:sp>
            <p:nvSpPr>
              <p:cNvPr id="70" name="任意多边形: 形状 69"/>
              <p:cNvSpPr/>
              <p:nvPr/>
            </p:nvSpPr>
            <p:spPr>
              <a:xfrm>
                <a:off x="3760312" y="3408924"/>
                <a:ext cx="541438" cy="719121"/>
              </a:xfrm>
              <a:custGeom>
                <a:avLst/>
                <a:gdLst>
                  <a:gd name="connsiteX0" fmla="*/ 541439 w 541438"/>
                  <a:gd name="connsiteY0" fmla="*/ 27064 h 719121"/>
                  <a:gd name="connsiteX1" fmla="*/ 541439 w 541438"/>
                  <a:gd name="connsiteY1" fmla="*/ 479349 h 719121"/>
                  <a:gd name="connsiteX2" fmla="*/ 522579 w 541438"/>
                  <a:gd name="connsiteY2" fmla="*/ 505410 h 719121"/>
                  <a:gd name="connsiteX3" fmla="*/ 398107 w 541438"/>
                  <a:gd name="connsiteY3" fmla="*/ 551358 h 719121"/>
                  <a:gd name="connsiteX4" fmla="*/ 161163 w 541438"/>
                  <a:gd name="connsiteY4" fmla="*/ 655600 h 719121"/>
                  <a:gd name="connsiteX5" fmla="*/ 39776 w 541438"/>
                  <a:gd name="connsiteY5" fmla="*/ 715950 h 719121"/>
                  <a:gd name="connsiteX6" fmla="*/ 0 w 541438"/>
                  <a:gd name="connsiteY6" fmla="*/ 691604 h 719121"/>
                  <a:gd name="connsiteX7" fmla="*/ 0 w 541438"/>
                  <a:gd name="connsiteY7" fmla="*/ 220460 h 719121"/>
                  <a:gd name="connsiteX8" fmla="*/ 16116 w 541438"/>
                  <a:gd name="connsiteY8" fmla="*/ 195771 h 719121"/>
                  <a:gd name="connsiteX9" fmla="*/ 456743 w 541438"/>
                  <a:gd name="connsiteY9" fmla="*/ 16434 h 719121"/>
                  <a:gd name="connsiteX10" fmla="*/ 506806 w 541438"/>
                  <a:gd name="connsiteY10" fmla="*/ 1004 h 719121"/>
                  <a:gd name="connsiteX11" fmla="*/ 541439 w 541438"/>
                  <a:gd name="connsiteY11" fmla="*/ 27064 h 71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1438" h="719121">
                    <a:moveTo>
                      <a:pt x="541439" y="27064"/>
                    </a:moveTo>
                    <a:lnTo>
                      <a:pt x="541439" y="479349"/>
                    </a:lnTo>
                    <a:cubicBezTo>
                      <a:pt x="541439" y="491008"/>
                      <a:pt x="533895" y="501638"/>
                      <a:pt x="522579" y="505410"/>
                    </a:cubicBezTo>
                    <a:cubicBezTo>
                      <a:pt x="481089" y="519469"/>
                      <a:pt x="438912" y="534899"/>
                      <a:pt x="398107" y="551358"/>
                    </a:cubicBezTo>
                    <a:cubicBezTo>
                      <a:pt x="311353" y="585991"/>
                      <a:pt x="228714" y="623367"/>
                      <a:pt x="161163" y="655600"/>
                    </a:cubicBezTo>
                    <a:cubicBezTo>
                      <a:pt x="110414" y="679946"/>
                      <a:pt x="68237" y="701206"/>
                      <a:pt x="39776" y="715950"/>
                    </a:cubicBezTo>
                    <a:cubicBezTo>
                      <a:pt x="21603" y="725551"/>
                      <a:pt x="0" y="712178"/>
                      <a:pt x="0" y="691604"/>
                    </a:cubicBezTo>
                    <a:lnTo>
                      <a:pt x="0" y="220460"/>
                    </a:lnTo>
                    <a:cubicBezTo>
                      <a:pt x="0" y="209830"/>
                      <a:pt x="6172" y="199886"/>
                      <a:pt x="16116" y="195771"/>
                    </a:cubicBezTo>
                    <a:cubicBezTo>
                      <a:pt x="71666" y="170739"/>
                      <a:pt x="263690" y="85014"/>
                      <a:pt x="456743" y="16434"/>
                    </a:cubicBezTo>
                    <a:cubicBezTo>
                      <a:pt x="472173" y="10948"/>
                      <a:pt x="488975" y="5804"/>
                      <a:pt x="506806" y="1004"/>
                    </a:cubicBezTo>
                    <a:cubicBezTo>
                      <a:pt x="524294" y="-3797"/>
                      <a:pt x="541439" y="9233"/>
                      <a:pt x="541439" y="2706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FCF4"/>
                  </a:gs>
                  <a:gs pos="50000">
                    <a:srgbClr val="A8E6F1"/>
                  </a:gs>
                  <a:gs pos="100000">
                    <a:srgbClr val="A4D1EF"/>
                  </a:gs>
                </a:gsLst>
                <a:lin ang="0" scaled="1"/>
              </a:gra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4385761" y="3339290"/>
                <a:ext cx="538696" cy="535804"/>
              </a:xfrm>
              <a:custGeom>
                <a:avLst/>
                <a:gdLst>
                  <a:gd name="connsiteX0" fmla="*/ 538696 w 538696"/>
                  <a:gd name="connsiteY0" fmla="*/ 27775 h 535804"/>
                  <a:gd name="connsiteX1" fmla="*/ 538696 w 538696"/>
                  <a:gd name="connsiteY1" fmla="*/ 431711 h 535804"/>
                  <a:gd name="connsiteX2" fmla="*/ 513321 w 538696"/>
                  <a:gd name="connsiteY2" fmla="*/ 458800 h 535804"/>
                  <a:gd name="connsiteX3" fmla="*/ 406337 w 538696"/>
                  <a:gd name="connsiteY3" fmla="*/ 469087 h 535804"/>
                  <a:gd name="connsiteX4" fmla="*/ 158077 w 538696"/>
                  <a:gd name="connsiteY4" fmla="*/ 507149 h 535804"/>
                  <a:gd name="connsiteX5" fmla="*/ 33947 w 538696"/>
                  <a:gd name="connsiteY5" fmla="*/ 534924 h 535804"/>
                  <a:gd name="connsiteX6" fmla="*/ 0 w 538696"/>
                  <a:gd name="connsiteY6" fmla="*/ 508521 h 535804"/>
                  <a:gd name="connsiteX7" fmla="*/ 0 w 538696"/>
                  <a:gd name="connsiteY7" fmla="*/ 67551 h 535804"/>
                  <a:gd name="connsiteX8" fmla="*/ 22974 w 538696"/>
                  <a:gd name="connsiteY8" fmla="*/ 40462 h 535804"/>
                  <a:gd name="connsiteX9" fmla="*/ 510921 w 538696"/>
                  <a:gd name="connsiteY9" fmla="*/ 0 h 535804"/>
                  <a:gd name="connsiteX10" fmla="*/ 538696 w 538696"/>
                  <a:gd name="connsiteY10" fmla="*/ 27775 h 53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8696" h="535804">
                    <a:moveTo>
                      <a:pt x="538696" y="27775"/>
                    </a:moveTo>
                    <a:lnTo>
                      <a:pt x="538696" y="431711"/>
                    </a:lnTo>
                    <a:cubicBezTo>
                      <a:pt x="538696" y="446113"/>
                      <a:pt x="527723" y="457772"/>
                      <a:pt x="513321" y="458800"/>
                    </a:cubicBezTo>
                    <a:cubicBezTo>
                      <a:pt x="490347" y="460515"/>
                      <a:pt x="453314" y="463601"/>
                      <a:pt x="406337" y="469087"/>
                    </a:cubicBezTo>
                    <a:cubicBezTo>
                      <a:pt x="338785" y="476631"/>
                      <a:pt x="251346" y="488633"/>
                      <a:pt x="158077" y="507149"/>
                    </a:cubicBezTo>
                    <a:cubicBezTo>
                      <a:pt x="117272" y="515036"/>
                      <a:pt x="75781" y="524294"/>
                      <a:pt x="33947" y="534924"/>
                    </a:cubicBezTo>
                    <a:cubicBezTo>
                      <a:pt x="16802" y="539382"/>
                      <a:pt x="0" y="526352"/>
                      <a:pt x="0" y="508521"/>
                    </a:cubicBezTo>
                    <a:lnTo>
                      <a:pt x="0" y="67551"/>
                    </a:lnTo>
                    <a:cubicBezTo>
                      <a:pt x="0" y="54178"/>
                      <a:pt x="9601" y="42863"/>
                      <a:pt x="22974" y="40462"/>
                    </a:cubicBezTo>
                    <a:cubicBezTo>
                      <a:pt x="213284" y="9601"/>
                      <a:pt x="434112" y="1715"/>
                      <a:pt x="510921" y="0"/>
                    </a:cubicBezTo>
                    <a:cubicBezTo>
                      <a:pt x="526009" y="0"/>
                      <a:pt x="538696" y="12345"/>
                      <a:pt x="538696" y="277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FCF4"/>
                  </a:gs>
                  <a:gs pos="50000">
                    <a:srgbClr val="A8E6F1"/>
                  </a:gs>
                  <a:gs pos="100000">
                    <a:srgbClr val="A4D1EF"/>
                  </a:gs>
                </a:gsLst>
                <a:lin ang="0" scaled="1"/>
              </a:gra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</p:grpSp>
        <p:sp>
          <p:nvSpPr>
            <p:cNvPr id="61" name="任意多边形: 形状 60"/>
            <p:cNvSpPr/>
            <p:nvPr/>
          </p:nvSpPr>
          <p:spPr>
            <a:xfrm>
              <a:off x="3977710" y="3618068"/>
              <a:ext cx="95326" cy="140589"/>
            </a:xfrm>
            <a:custGeom>
              <a:avLst/>
              <a:gdLst>
                <a:gd name="connsiteX0" fmla="*/ 95326 w 95326"/>
                <a:gd name="connsiteY0" fmla="*/ 70295 h 140589"/>
                <a:gd name="connsiteX1" fmla="*/ 47663 w 95326"/>
                <a:gd name="connsiteY1" fmla="*/ 140589 h 140589"/>
                <a:gd name="connsiteX2" fmla="*/ 0 w 95326"/>
                <a:gd name="connsiteY2" fmla="*/ 70295 h 140589"/>
                <a:gd name="connsiteX3" fmla="*/ 47663 w 95326"/>
                <a:gd name="connsiteY3" fmla="*/ 0 h 140589"/>
                <a:gd name="connsiteX4" fmla="*/ 95326 w 95326"/>
                <a:gd name="connsiteY4" fmla="*/ 70295 h 14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26" h="140589">
                  <a:moveTo>
                    <a:pt x="95326" y="70295"/>
                  </a:moveTo>
                  <a:cubicBezTo>
                    <a:pt x="95326" y="109117"/>
                    <a:pt x="73987" y="140589"/>
                    <a:pt x="47663" y="140589"/>
                  </a:cubicBezTo>
                  <a:cubicBezTo>
                    <a:pt x="21339" y="140589"/>
                    <a:pt x="0" y="109117"/>
                    <a:pt x="0" y="70295"/>
                  </a:cubicBezTo>
                  <a:cubicBezTo>
                    <a:pt x="0" y="31472"/>
                    <a:pt x="21339" y="0"/>
                    <a:pt x="47663" y="0"/>
                  </a:cubicBezTo>
                  <a:cubicBezTo>
                    <a:pt x="73987" y="0"/>
                    <a:pt x="95326" y="31472"/>
                    <a:pt x="95326" y="70295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3921475" y="3775020"/>
              <a:ext cx="236943" cy="289503"/>
            </a:xfrm>
            <a:custGeom>
              <a:avLst/>
              <a:gdLst>
                <a:gd name="connsiteX0" fmla="*/ 236944 w 236943"/>
                <a:gd name="connsiteY0" fmla="*/ 185262 h 289503"/>
                <a:gd name="connsiteX1" fmla="*/ 0 w 236943"/>
                <a:gd name="connsiteY1" fmla="*/ 289503 h 289503"/>
                <a:gd name="connsiteX2" fmla="*/ 36347 w 236943"/>
                <a:gd name="connsiteY2" fmla="*/ 42958 h 289503"/>
                <a:gd name="connsiteX3" fmla="*/ 183794 w 236943"/>
                <a:gd name="connsiteY3" fmla="*/ 12440 h 289503"/>
                <a:gd name="connsiteX4" fmla="*/ 236944 w 236943"/>
                <a:gd name="connsiteY4" fmla="*/ 185262 h 28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43" h="289503">
                  <a:moveTo>
                    <a:pt x="236944" y="185262"/>
                  </a:moveTo>
                  <a:cubicBezTo>
                    <a:pt x="150190" y="219895"/>
                    <a:pt x="67551" y="257271"/>
                    <a:pt x="0" y="289503"/>
                  </a:cubicBezTo>
                  <a:cubicBezTo>
                    <a:pt x="5144" y="202407"/>
                    <a:pt x="16802" y="60103"/>
                    <a:pt x="36347" y="42958"/>
                  </a:cubicBezTo>
                  <a:cubicBezTo>
                    <a:pt x="65151" y="17927"/>
                    <a:pt x="149504" y="-19792"/>
                    <a:pt x="183794" y="12440"/>
                  </a:cubicBezTo>
                  <a:cubicBezTo>
                    <a:pt x="201282" y="28899"/>
                    <a:pt x="221513" y="109824"/>
                    <a:pt x="236944" y="185262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 rot="-5074785">
              <a:off x="4608190" y="3459448"/>
              <a:ext cx="140584" cy="95323"/>
            </a:xfrm>
            <a:custGeom>
              <a:avLst/>
              <a:gdLst>
                <a:gd name="connsiteX0" fmla="*/ 140585 w 140584"/>
                <a:gd name="connsiteY0" fmla="*/ 47662 h 95323"/>
                <a:gd name="connsiteX1" fmla="*/ 70292 w 140584"/>
                <a:gd name="connsiteY1" fmla="*/ 95324 h 95323"/>
                <a:gd name="connsiteX2" fmla="*/ 0 w 140584"/>
                <a:gd name="connsiteY2" fmla="*/ 47662 h 95323"/>
                <a:gd name="connsiteX3" fmla="*/ 70292 w 140584"/>
                <a:gd name="connsiteY3" fmla="*/ 0 h 95323"/>
                <a:gd name="connsiteX4" fmla="*/ 140585 w 140584"/>
                <a:gd name="connsiteY4" fmla="*/ 47662 h 9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84" h="95323">
                  <a:moveTo>
                    <a:pt x="140585" y="47662"/>
                  </a:moveTo>
                  <a:cubicBezTo>
                    <a:pt x="140585" y="73985"/>
                    <a:pt x="109114" y="95324"/>
                    <a:pt x="70292" y="95324"/>
                  </a:cubicBezTo>
                  <a:cubicBezTo>
                    <a:pt x="31471" y="95324"/>
                    <a:pt x="0" y="73985"/>
                    <a:pt x="0" y="47662"/>
                  </a:cubicBezTo>
                  <a:cubicBezTo>
                    <a:pt x="0" y="21339"/>
                    <a:pt x="31471" y="0"/>
                    <a:pt x="70292" y="0"/>
                  </a:cubicBezTo>
                  <a:cubicBezTo>
                    <a:pt x="109114" y="0"/>
                    <a:pt x="140585" y="21339"/>
                    <a:pt x="140585" y="47662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4543838" y="3596884"/>
              <a:ext cx="248259" cy="249555"/>
            </a:xfrm>
            <a:custGeom>
              <a:avLst/>
              <a:gdLst>
                <a:gd name="connsiteX0" fmla="*/ 248259 w 248259"/>
                <a:gd name="connsiteY0" fmla="*/ 211493 h 249555"/>
                <a:gd name="connsiteX1" fmla="*/ 0 w 248259"/>
                <a:gd name="connsiteY1" fmla="*/ 249555 h 249555"/>
                <a:gd name="connsiteX2" fmla="*/ 55550 w 248259"/>
                <a:gd name="connsiteY2" fmla="*/ 32842 h 249555"/>
                <a:gd name="connsiteX3" fmla="*/ 205054 w 248259"/>
                <a:gd name="connsiteY3" fmla="*/ 16383 h 249555"/>
                <a:gd name="connsiteX4" fmla="*/ 248259 w 248259"/>
                <a:gd name="connsiteY4" fmla="*/ 211493 h 24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259" h="249555">
                  <a:moveTo>
                    <a:pt x="248259" y="211493"/>
                  </a:moveTo>
                  <a:cubicBezTo>
                    <a:pt x="180708" y="219037"/>
                    <a:pt x="93269" y="231039"/>
                    <a:pt x="0" y="249555"/>
                  </a:cubicBezTo>
                  <a:cubicBezTo>
                    <a:pt x="14059" y="163830"/>
                    <a:pt x="36005" y="46901"/>
                    <a:pt x="55550" y="32842"/>
                  </a:cubicBezTo>
                  <a:cubicBezTo>
                    <a:pt x="86411" y="10554"/>
                    <a:pt x="174193" y="-18935"/>
                    <a:pt x="205054" y="16383"/>
                  </a:cubicBezTo>
                  <a:cubicBezTo>
                    <a:pt x="219113" y="32842"/>
                    <a:pt x="238658" y="135370"/>
                    <a:pt x="248259" y="211493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3674205" y="3618411"/>
              <a:ext cx="693382" cy="936096"/>
            </a:xfrm>
            <a:custGeom>
              <a:avLst/>
              <a:gdLst>
                <a:gd name="connsiteX0" fmla="*/ 693383 w 693382"/>
                <a:gd name="connsiteY0" fmla="*/ 235572 h 936096"/>
                <a:gd name="connsiteX1" fmla="*/ 693383 w 693382"/>
                <a:gd name="connsiteY1" fmla="*/ 935088 h 936096"/>
                <a:gd name="connsiteX2" fmla="*/ 161888 w 693382"/>
                <a:gd name="connsiteY2" fmla="*/ 860679 h 936096"/>
                <a:gd name="connsiteX3" fmla="*/ 39 w 693382"/>
                <a:gd name="connsiteY3" fmla="*/ 699173 h 936096"/>
                <a:gd name="connsiteX4" fmla="*/ 39 w 693382"/>
                <a:gd name="connsiteY4" fmla="*/ 581558 h 936096"/>
                <a:gd name="connsiteX5" fmla="*/ 39 w 693382"/>
                <a:gd name="connsiteY5" fmla="*/ 554126 h 936096"/>
                <a:gd name="connsiteX6" fmla="*/ 39 w 693382"/>
                <a:gd name="connsiteY6" fmla="*/ 420395 h 936096"/>
                <a:gd name="connsiteX7" fmla="*/ 39 w 693382"/>
                <a:gd name="connsiteY7" fmla="*/ 392621 h 936096"/>
                <a:gd name="connsiteX8" fmla="*/ 39 w 693382"/>
                <a:gd name="connsiteY8" fmla="*/ 259232 h 936096"/>
                <a:gd name="connsiteX9" fmla="*/ 39 w 693382"/>
                <a:gd name="connsiteY9" fmla="*/ 231115 h 936096"/>
                <a:gd name="connsiteX10" fmla="*/ 39 w 693382"/>
                <a:gd name="connsiteY10" fmla="*/ 0 h 936096"/>
                <a:gd name="connsiteX11" fmla="*/ 190348 w 693382"/>
                <a:gd name="connsiteY11" fmla="*/ 178651 h 936096"/>
                <a:gd name="connsiteX12" fmla="*/ 693383 w 693382"/>
                <a:gd name="connsiteY12" fmla="*/ 235572 h 93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3382" h="936096">
                  <a:moveTo>
                    <a:pt x="693383" y="235572"/>
                  </a:moveTo>
                  <a:lnTo>
                    <a:pt x="693383" y="935088"/>
                  </a:lnTo>
                  <a:cubicBezTo>
                    <a:pt x="693383" y="935088"/>
                    <a:pt x="330594" y="950519"/>
                    <a:pt x="161888" y="860679"/>
                  </a:cubicBezTo>
                  <a:cubicBezTo>
                    <a:pt x="-6819" y="770839"/>
                    <a:pt x="39" y="699173"/>
                    <a:pt x="39" y="699173"/>
                  </a:cubicBezTo>
                  <a:lnTo>
                    <a:pt x="39" y="581558"/>
                  </a:lnTo>
                  <a:lnTo>
                    <a:pt x="39" y="554126"/>
                  </a:lnTo>
                  <a:lnTo>
                    <a:pt x="39" y="420395"/>
                  </a:lnTo>
                  <a:lnTo>
                    <a:pt x="39" y="392621"/>
                  </a:lnTo>
                  <a:lnTo>
                    <a:pt x="39" y="259232"/>
                  </a:lnTo>
                  <a:lnTo>
                    <a:pt x="39" y="231115"/>
                  </a:lnTo>
                  <a:lnTo>
                    <a:pt x="39" y="0"/>
                  </a:lnTo>
                  <a:cubicBezTo>
                    <a:pt x="2096" y="33947"/>
                    <a:pt x="23013" y="131674"/>
                    <a:pt x="190348" y="178651"/>
                  </a:cubicBezTo>
                  <a:cubicBezTo>
                    <a:pt x="395403" y="235572"/>
                    <a:pt x="693383" y="235572"/>
                    <a:pt x="693383" y="235572"/>
                  </a:cubicBezTo>
                  <a:close/>
                </a:path>
              </a:pathLst>
            </a:custGeom>
            <a:gradFill>
              <a:gsLst>
                <a:gs pos="0">
                  <a:srgbClr val="ACFCF4"/>
                </a:gs>
                <a:gs pos="50000">
                  <a:srgbClr val="A8E6F1"/>
                </a:gs>
                <a:gs pos="100000">
                  <a:srgbClr val="A4D1EF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grpSp>
          <p:nvGrpSpPr>
            <p:cNvPr id="66" name="图形 71"/>
            <p:cNvGrpSpPr/>
            <p:nvPr/>
          </p:nvGrpSpPr>
          <p:grpSpPr>
            <a:xfrm>
              <a:off x="3673901" y="3848839"/>
              <a:ext cx="543335" cy="497548"/>
              <a:chOff x="3673901" y="3848839"/>
              <a:chExt cx="543335" cy="497548"/>
            </a:xfrm>
            <a:solidFill>
              <a:srgbClr val="FFFFFF"/>
            </a:solidFill>
          </p:grpSpPr>
          <p:sp>
            <p:nvSpPr>
              <p:cNvPr id="67" name="任意多边形: 形状 66"/>
              <p:cNvSpPr/>
              <p:nvPr/>
            </p:nvSpPr>
            <p:spPr>
              <a:xfrm>
                <a:off x="3674244" y="3848839"/>
                <a:ext cx="542992" cy="184822"/>
              </a:xfrm>
              <a:custGeom>
                <a:avLst/>
                <a:gdLst>
                  <a:gd name="connsiteX0" fmla="*/ 534581 w 542992"/>
                  <a:gd name="connsiteY0" fmla="*/ 182080 h 184822"/>
                  <a:gd name="connsiteX1" fmla="*/ 492062 w 542992"/>
                  <a:gd name="connsiteY1" fmla="*/ 184823 h 184822"/>
                  <a:gd name="connsiteX2" fmla="*/ 245517 w 542992"/>
                  <a:gd name="connsiteY2" fmla="*/ 147447 h 184822"/>
                  <a:gd name="connsiteX3" fmla="*/ 0 w 542992"/>
                  <a:gd name="connsiteY3" fmla="*/ 28118 h 184822"/>
                  <a:gd name="connsiteX4" fmla="*/ 0 w 542992"/>
                  <a:gd name="connsiteY4" fmla="*/ 0 h 184822"/>
                  <a:gd name="connsiteX5" fmla="*/ 22632 w 542992"/>
                  <a:gd name="connsiteY5" fmla="*/ 17831 h 184822"/>
                  <a:gd name="connsiteX6" fmla="*/ 250660 w 542992"/>
                  <a:gd name="connsiteY6" fmla="*/ 126873 h 184822"/>
                  <a:gd name="connsiteX7" fmla="*/ 530124 w 542992"/>
                  <a:gd name="connsiteY7" fmla="*/ 161163 h 184822"/>
                  <a:gd name="connsiteX8" fmla="*/ 542811 w 542992"/>
                  <a:gd name="connsiteY8" fmla="*/ 169736 h 184822"/>
                  <a:gd name="connsiteX9" fmla="*/ 534581 w 542992"/>
                  <a:gd name="connsiteY9" fmla="*/ 182080 h 18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2992" h="184822">
                    <a:moveTo>
                      <a:pt x="534581" y="182080"/>
                    </a:moveTo>
                    <a:cubicBezTo>
                      <a:pt x="533210" y="182423"/>
                      <a:pt x="520179" y="184823"/>
                      <a:pt x="492062" y="184823"/>
                    </a:cubicBezTo>
                    <a:cubicBezTo>
                      <a:pt x="448856" y="184823"/>
                      <a:pt x="369989" y="178651"/>
                      <a:pt x="245517" y="147447"/>
                    </a:cubicBezTo>
                    <a:cubicBezTo>
                      <a:pt x="136131" y="120015"/>
                      <a:pt x="53835" y="69951"/>
                      <a:pt x="0" y="28118"/>
                    </a:cubicBezTo>
                    <a:lnTo>
                      <a:pt x="0" y="0"/>
                    </a:lnTo>
                    <a:cubicBezTo>
                      <a:pt x="6858" y="5829"/>
                      <a:pt x="14402" y="11658"/>
                      <a:pt x="22632" y="17831"/>
                    </a:cubicBezTo>
                    <a:cubicBezTo>
                      <a:pt x="74752" y="56921"/>
                      <a:pt x="151562" y="101841"/>
                      <a:pt x="250660" y="126873"/>
                    </a:cubicBezTo>
                    <a:cubicBezTo>
                      <a:pt x="449199" y="176250"/>
                      <a:pt x="529438" y="161163"/>
                      <a:pt x="530124" y="161163"/>
                    </a:cubicBezTo>
                    <a:cubicBezTo>
                      <a:pt x="535953" y="160134"/>
                      <a:pt x="541782" y="163906"/>
                      <a:pt x="542811" y="169736"/>
                    </a:cubicBezTo>
                    <a:cubicBezTo>
                      <a:pt x="543840" y="175222"/>
                      <a:pt x="540411" y="181051"/>
                      <a:pt x="534581" y="1820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3673901" y="4010345"/>
                <a:ext cx="536577" cy="179679"/>
              </a:xfrm>
              <a:custGeom>
                <a:avLst/>
                <a:gdLst>
                  <a:gd name="connsiteX0" fmla="*/ 528066 w 536577"/>
                  <a:gd name="connsiteY0" fmla="*/ 176937 h 179679"/>
                  <a:gd name="connsiteX1" fmla="*/ 485546 w 536577"/>
                  <a:gd name="connsiteY1" fmla="*/ 179679 h 179679"/>
                  <a:gd name="connsiteX2" fmla="*/ 239001 w 536577"/>
                  <a:gd name="connsiteY2" fmla="*/ 142304 h 179679"/>
                  <a:gd name="connsiteX3" fmla="*/ 0 w 536577"/>
                  <a:gd name="connsiteY3" fmla="*/ 27775 h 179679"/>
                  <a:gd name="connsiteX4" fmla="*/ 0 w 536577"/>
                  <a:gd name="connsiteY4" fmla="*/ 0 h 179679"/>
                  <a:gd name="connsiteX5" fmla="*/ 16116 w 536577"/>
                  <a:gd name="connsiteY5" fmla="*/ 12345 h 179679"/>
                  <a:gd name="connsiteX6" fmla="*/ 244145 w 536577"/>
                  <a:gd name="connsiteY6" fmla="*/ 121387 h 179679"/>
                  <a:gd name="connsiteX7" fmla="*/ 523608 w 536577"/>
                  <a:gd name="connsiteY7" fmla="*/ 155677 h 179679"/>
                  <a:gd name="connsiteX8" fmla="*/ 536296 w 536577"/>
                  <a:gd name="connsiteY8" fmla="*/ 164249 h 179679"/>
                  <a:gd name="connsiteX9" fmla="*/ 528066 w 536577"/>
                  <a:gd name="connsiteY9" fmla="*/ 176937 h 17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577" h="179679">
                    <a:moveTo>
                      <a:pt x="528066" y="176937"/>
                    </a:moveTo>
                    <a:cubicBezTo>
                      <a:pt x="526694" y="177279"/>
                      <a:pt x="513664" y="179679"/>
                      <a:pt x="485546" y="179679"/>
                    </a:cubicBezTo>
                    <a:cubicBezTo>
                      <a:pt x="442341" y="179679"/>
                      <a:pt x="363474" y="173508"/>
                      <a:pt x="239001" y="142304"/>
                    </a:cubicBezTo>
                    <a:cubicBezTo>
                      <a:pt x="133731" y="116243"/>
                      <a:pt x="53835" y="68580"/>
                      <a:pt x="0" y="27775"/>
                    </a:cubicBezTo>
                    <a:lnTo>
                      <a:pt x="0" y="0"/>
                    </a:lnTo>
                    <a:cubicBezTo>
                      <a:pt x="5144" y="4115"/>
                      <a:pt x="10287" y="8230"/>
                      <a:pt x="16116" y="12345"/>
                    </a:cubicBezTo>
                    <a:cubicBezTo>
                      <a:pt x="68237" y="51435"/>
                      <a:pt x="145047" y="96355"/>
                      <a:pt x="244145" y="121387"/>
                    </a:cubicBezTo>
                    <a:cubicBezTo>
                      <a:pt x="442684" y="170764"/>
                      <a:pt x="522923" y="155677"/>
                      <a:pt x="523608" y="155677"/>
                    </a:cubicBezTo>
                    <a:cubicBezTo>
                      <a:pt x="529438" y="154648"/>
                      <a:pt x="535267" y="158420"/>
                      <a:pt x="536296" y="164249"/>
                    </a:cubicBezTo>
                    <a:cubicBezTo>
                      <a:pt x="537667" y="170079"/>
                      <a:pt x="533895" y="175565"/>
                      <a:pt x="528066" y="1769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3673901" y="4172194"/>
                <a:ext cx="530062" cy="174193"/>
              </a:xfrm>
              <a:custGeom>
                <a:avLst/>
                <a:gdLst>
                  <a:gd name="connsiteX0" fmla="*/ 521551 w 530062"/>
                  <a:gd name="connsiteY0" fmla="*/ 171450 h 174193"/>
                  <a:gd name="connsiteX1" fmla="*/ 479031 w 530062"/>
                  <a:gd name="connsiteY1" fmla="*/ 174193 h 174193"/>
                  <a:gd name="connsiteX2" fmla="*/ 232486 w 530062"/>
                  <a:gd name="connsiteY2" fmla="*/ 136817 h 174193"/>
                  <a:gd name="connsiteX3" fmla="*/ 0 w 530062"/>
                  <a:gd name="connsiteY3" fmla="*/ 27432 h 174193"/>
                  <a:gd name="connsiteX4" fmla="*/ 0 w 530062"/>
                  <a:gd name="connsiteY4" fmla="*/ 0 h 174193"/>
                  <a:gd name="connsiteX5" fmla="*/ 9601 w 530062"/>
                  <a:gd name="connsiteY5" fmla="*/ 7201 h 174193"/>
                  <a:gd name="connsiteX6" fmla="*/ 237630 w 530062"/>
                  <a:gd name="connsiteY6" fmla="*/ 116243 h 174193"/>
                  <a:gd name="connsiteX7" fmla="*/ 517093 w 530062"/>
                  <a:gd name="connsiteY7" fmla="*/ 150533 h 174193"/>
                  <a:gd name="connsiteX8" fmla="*/ 529781 w 530062"/>
                  <a:gd name="connsiteY8" fmla="*/ 159106 h 174193"/>
                  <a:gd name="connsiteX9" fmla="*/ 521551 w 530062"/>
                  <a:gd name="connsiteY9" fmla="*/ 171450 h 17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0062" h="174193">
                    <a:moveTo>
                      <a:pt x="521551" y="171450"/>
                    </a:moveTo>
                    <a:cubicBezTo>
                      <a:pt x="520179" y="171793"/>
                      <a:pt x="507149" y="174193"/>
                      <a:pt x="479031" y="174193"/>
                    </a:cubicBezTo>
                    <a:cubicBezTo>
                      <a:pt x="435826" y="174193"/>
                      <a:pt x="356959" y="168021"/>
                      <a:pt x="232486" y="136817"/>
                    </a:cubicBezTo>
                    <a:cubicBezTo>
                      <a:pt x="131674" y="111443"/>
                      <a:pt x="53835" y="66866"/>
                      <a:pt x="0" y="27432"/>
                    </a:cubicBezTo>
                    <a:lnTo>
                      <a:pt x="0" y="0"/>
                    </a:lnTo>
                    <a:cubicBezTo>
                      <a:pt x="3086" y="2400"/>
                      <a:pt x="6172" y="4801"/>
                      <a:pt x="9601" y="7201"/>
                    </a:cubicBezTo>
                    <a:cubicBezTo>
                      <a:pt x="61722" y="46292"/>
                      <a:pt x="138532" y="91211"/>
                      <a:pt x="237630" y="116243"/>
                    </a:cubicBezTo>
                    <a:cubicBezTo>
                      <a:pt x="436169" y="165621"/>
                      <a:pt x="516407" y="150533"/>
                      <a:pt x="517093" y="150533"/>
                    </a:cubicBezTo>
                    <a:cubicBezTo>
                      <a:pt x="522923" y="149504"/>
                      <a:pt x="528752" y="153276"/>
                      <a:pt x="529781" y="159106"/>
                    </a:cubicBezTo>
                    <a:cubicBezTo>
                      <a:pt x="531152" y="164592"/>
                      <a:pt x="527380" y="170078"/>
                      <a:pt x="521551" y="1714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</p:grpSp>
      </p:grpSp>
      <p:grpSp>
        <p:nvGrpSpPr>
          <p:cNvPr id="72" name="图形 71"/>
          <p:cNvGrpSpPr/>
          <p:nvPr/>
        </p:nvGrpSpPr>
        <p:grpSpPr>
          <a:xfrm flipH="1">
            <a:off x="9249678" y="1921199"/>
            <a:ext cx="772896" cy="303494"/>
            <a:chOff x="6909163" y="1539279"/>
            <a:chExt cx="772896" cy="303494"/>
          </a:xfrm>
        </p:grpSpPr>
        <p:sp>
          <p:nvSpPr>
            <p:cNvPr id="73" name="任意多边形: 形状 72"/>
            <p:cNvSpPr/>
            <p:nvPr/>
          </p:nvSpPr>
          <p:spPr>
            <a:xfrm>
              <a:off x="6909163" y="1539279"/>
              <a:ext cx="772896" cy="150942"/>
            </a:xfrm>
            <a:custGeom>
              <a:avLst/>
              <a:gdLst>
                <a:gd name="connsiteX0" fmla="*/ 772897 w 772896"/>
                <a:gd name="connsiteY0" fmla="*/ 105399 h 150942"/>
                <a:gd name="connsiteX1" fmla="*/ 772897 w 772896"/>
                <a:gd name="connsiteY1" fmla="*/ 105399 h 150942"/>
                <a:gd name="connsiteX2" fmla="*/ 718033 w 772896"/>
                <a:gd name="connsiteY2" fmla="*/ 149976 h 150942"/>
                <a:gd name="connsiteX3" fmla="*/ 436855 w 772896"/>
                <a:gd name="connsiteY3" fmla="*/ 113629 h 150942"/>
                <a:gd name="connsiteX4" fmla="*/ 387134 w 772896"/>
                <a:gd name="connsiteY4" fmla="*/ 111229 h 150942"/>
                <a:gd name="connsiteX5" fmla="*/ 50063 w 772896"/>
                <a:gd name="connsiteY5" fmla="*/ 120487 h 150942"/>
                <a:gd name="connsiteX6" fmla="*/ 0 w 772896"/>
                <a:gd name="connsiteY6" fmla="*/ 75567 h 150942"/>
                <a:gd name="connsiteX7" fmla="*/ 0 w 772896"/>
                <a:gd name="connsiteY7" fmla="*/ 54650 h 150942"/>
                <a:gd name="connsiteX8" fmla="*/ 41491 w 772896"/>
                <a:gd name="connsiteY8" fmla="*/ 9387 h 150942"/>
                <a:gd name="connsiteX9" fmla="*/ 436855 w 772896"/>
                <a:gd name="connsiteY9" fmla="*/ 7330 h 150942"/>
                <a:gd name="connsiteX10" fmla="*/ 741007 w 772896"/>
                <a:gd name="connsiteY10" fmla="*/ 62194 h 150942"/>
                <a:gd name="connsiteX11" fmla="*/ 772897 w 772896"/>
                <a:gd name="connsiteY11" fmla="*/ 105399 h 15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896" h="150942">
                  <a:moveTo>
                    <a:pt x="772897" y="105399"/>
                  </a:moveTo>
                  <a:lnTo>
                    <a:pt x="772897" y="105399"/>
                  </a:lnTo>
                  <a:cubicBezTo>
                    <a:pt x="772897" y="134546"/>
                    <a:pt x="746493" y="155806"/>
                    <a:pt x="718033" y="149976"/>
                  </a:cubicBezTo>
                  <a:cubicBezTo>
                    <a:pt x="661797" y="138318"/>
                    <a:pt x="564413" y="121516"/>
                    <a:pt x="436855" y="113629"/>
                  </a:cubicBezTo>
                  <a:cubicBezTo>
                    <a:pt x="420738" y="112600"/>
                    <a:pt x="404279" y="111914"/>
                    <a:pt x="387134" y="111229"/>
                  </a:cubicBezTo>
                  <a:cubicBezTo>
                    <a:pt x="231115" y="105056"/>
                    <a:pt x="112814" y="113972"/>
                    <a:pt x="50063" y="120487"/>
                  </a:cubicBezTo>
                  <a:cubicBezTo>
                    <a:pt x="23317" y="123230"/>
                    <a:pt x="0" y="102313"/>
                    <a:pt x="0" y="75567"/>
                  </a:cubicBezTo>
                  <a:lnTo>
                    <a:pt x="0" y="54650"/>
                  </a:lnTo>
                  <a:cubicBezTo>
                    <a:pt x="0" y="30990"/>
                    <a:pt x="18174" y="11445"/>
                    <a:pt x="41491" y="9387"/>
                  </a:cubicBezTo>
                  <a:cubicBezTo>
                    <a:pt x="197168" y="-3986"/>
                    <a:pt x="329527" y="-1585"/>
                    <a:pt x="436855" y="7330"/>
                  </a:cubicBezTo>
                  <a:cubicBezTo>
                    <a:pt x="590131" y="20360"/>
                    <a:pt x="692658" y="47106"/>
                    <a:pt x="741007" y="62194"/>
                  </a:cubicBezTo>
                  <a:cubicBezTo>
                    <a:pt x="759866" y="68366"/>
                    <a:pt x="772897" y="85854"/>
                    <a:pt x="772897" y="105399"/>
                  </a:cubicBezTo>
                  <a:close/>
                </a:path>
              </a:pathLst>
            </a:custGeom>
            <a:gradFill>
              <a:gsLst>
                <a:gs pos="0">
                  <a:srgbClr val="ACFCF4"/>
                </a:gs>
                <a:gs pos="50000">
                  <a:srgbClr val="A8E6F1"/>
                </a:gs>
                <a:gs pos="100000">
                  <a:srgbClr val="A4D1EF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6909505" y="1721995"/>
              <a:ext cx="484860" cy="120779"/>
            </a:xfrm>
            <a:custGeom>
              <a:avLst/>
              <a:gdLst>
                <a:gd name="connsiteX0" fmla="*/ 484861 w 484860"/>
                <a:gd name="connsiteY0" fmla="*/ 53328 h 120779"/>
                <a:gd name="connsiteX1" fmla="*/ 484861 w 484860"/>
                <a:gd name="connsiteY1" fmla="*/ 68416 h 120779"/>
                <a:gd name="connsiteX2" fmla="*/ 436855 w 484860"/>
                <a:gd name="connsiteY2" fmla="*/ 113679 h 120779"/>
                <a:gd name="connsiteX3" fmla="*/ 387134 w 484860"/>
                <a:gd name="connsiteY3" fmla="*/ 111279 h 120779"/>
                <a:gd name="connsiteX4" fmla="*/ 50063 w 484860"/>
                <a:gd name="connsiteY4" fmla="*/ 120537 h 120779"/>
                <a:gd name="connsiteX5" fmla="*/ 0 w 484860"/>
                <a:gd name="connsiteY5" fmla="*/ 75617 h 120779"/>
                <a:gd name="connsiteX6" fmla="*/ 0 w 484860"/>
                <a:gd name="connsiteY6" fmla="*/ 54700 h 120779"/>
                <a:gd name="connsiteX7" fmla="*/ 41491 w 484860"/>
                <a:gd name="connsiteY7" fmla="*/ 9437 h 120779"/>
                <a:gd name="connsiteX8" fmla="*/ 443713 w 484860"/>
                <a:gd name="connsiteY8" fmla="*/ 8066 h 120779"/>
                <a:gd name="connsiteX9" fmla="*/ 484861 w 484860"/>
                <a:gd name="connsiteY9" fmla="*/ 53328 h 1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860" h="120779">
                  <a:moveTo>
                    <a:pt x="484861" y="53328"/>
                  </a:moveTo>
                  <a:lnTo>
                    <a:pt x="484861" y="68416"/>
                  </a:lnTo>
                  <a:cubicBezTo>
                    <a:pt x="484861" y="94476"/>
                    <a:pt x="462915" y="115393"/>
                    <a:pt x="436855" y="113679"/>
                  </a:cubicBezTo>
                  <a:cubicBezTo>
                    <a:pt x="420739" y="112650"/>
                    <a:pt x="404279" y="111964"/>
                    <a:pt x="387134" y="111279"/>
                  </a:cubicBezTo>
                  <a:cubicBezTo>
                    <a:pt x="231115" y="105106"/>
                    <a:pt x="112814" y="114022"/>
                    <a:pt x="50063" y="120537"/>
                  </a:cubicBezTo>
                  <a:cubicBezTo>
                    <a:pt x="23317" y="123280"/>
                    <a:pt x="0" y="102363"/>
                    <a:pt x="0" y="75617"/>
                  </a:cubicBezTo>
                  <a:lnTo>
                    <a:pt x="0" y="54700"/>
                  </a:lnTo>
                  <a:cubicBezTo>
                    <a:pt x="0" y="31040"/>
                    <a:pt x="18174" y="11495"/>
                    <a:pt x="41491" y="9437"/>
                  </a:cubicBezTo>
                  <a:cubicBezTo>
                    <a:pt x="200597" y="-4279"/>
                    <a:pt x="335014" y="-1536"/>
                    <a:pt x="443713" y="8066"/>
                  </a:cubicBezTo>
                  <a:cubicBezTo>
                    <a:pt x="466687" y="10466"/>
                    <a:pt x="484861" y="30011"/>
                    <a:pt x="484861" y="53328"/>
                  </a:cubicBezTo>
                  <a:close/>
                </a:path>
              </a:pathLst>
            </a:custGeom>
            <a:gradFill>
              <a:gsLst>
                <a:gs pos="0">
                  <a:srgbClr val="03CCE0"/>
                </a:gs>
                <a:gs pos="50000">
                  <a:srgbClr val="3BDEBA"/>
                </a:gs>
                <a:gs pos="100000">
                  <a:srgbClr val="74F195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6909505" y="1539285"/>
              <a:ext cx="436511" cy="120723"/>
            </a:xfrm>
            <a:custGeom>
              <a:avLst/>
              <a:gdLst>
                <a:gd name="connsiteX0" fmla="*/ 436512 w 436511"/>
                <a:gd name="connsiteY0" fmla="*/ 51901 h 120723"/>
                <a:gd name="connsiteX1" fmla="*/ 436512 w 436511"/>
                <a:gd name="connsiteY1" fmla="*/ 64245 h 120723"/>
                <a:gd name="connsiteX2" fmla="*/ 387477 w 436511"/>
                <a:gd name="connsiteY2" fmla="*/ 111223 h 120723"/>
                <a:gd name="connsiteX3" fmla="*/ 387134 w 436511"/>
                <a:gd name="connsiteY3" fmla="*/ 111223 h 120723"/>
                <a:gd name="connsiteX4" fmla="*/ 50063 w 436511"/>
                <a:gd name="connsiteY4" fmla="*/ 120481 h 120723"/>
                <a:gd name="connsiteX5" fmla="*/ 0 w 436511"/>
                <a:gd name="connsiteY5" fmla="*/ 75561 h 120723"/>
                <a:gd name="connsiteX6" fmla="*/ 0 w 436511"/>
                <a:gd name="connsiteY6" fmla="*/ 54644 h 120723"/>
                <a:gd name="connsiteX7" fmla="*/ 41491 w 436511"/>
                <a:gd name="connsiteY7" fmla="*/ 9381 h 120723"/>
                <a:gd name="connsiteX8" fmla="*/ 392278 w 436511"/>
                <a:gd name="connsiteY8" fmla="*/ 4238 h 120723"/>
                <a:gd name="connsiteX9" fmla="*/ 436512 w 436511"/>
                <a:gd name="connsiteY9" fmla="*/ 51901 h 1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6511" h="120723">
                  <a:moveTo>
                    <a:pt x="436512" y="51901"/>
                  </a:moveTo>
                  <a:lnTo>
                    <a:pt x="436512" y="64245"/>
                  </a:lnTo>
                  <a:cubicBezTo>
                    <a:pt x="436512" y="90992"/>
                    <a:pt x="414223" y="112251"/>
                    <a:pt x="387477" y="111223"/>
                  </a:cubicBezTo>
                  <a:cubicBezTo>
                    <a:pt x="387477" y="111223"/>
                    <a:pt x="387134" y="111223"/>
                    <a:pt x="387134" y="111223"/>
                  </a:cubicBezTo>
                  <a:cubicBezTo>
                    <a:pt x="231115" y="105050"/>
                    <a:pt x="112814" y="113966"/>
                    <a:pt x="50063" y="120481"/>
                  </a:cubicBezTo>
                  <a:cubicBezTo>
                    <a:pt x="23317" y="123224"/>
                    <a:pt x="0" y="102307"/>
                    <a:pt x="0" y="75561"/>
                  </a:cubicBezTo>
                  <a:lnTo>
                    <a:pt x="0" y="54644"/>
                  </a:lnTo>
                  <a:cubicBezTo>
                    <a:pt x="0" y="30984"/>
                    <a:pt x="18174" y="11439"/>
                    <a:pt x="41491" y="9381"/>
                  </a:cubicBezTo>
                  <a:cubicBezTo>
                    <a:pt x="176251" y="-2277"/>
                    <a:pt x="293522" y="-1934"/>
                    <a:pt x="392278" y="4238"/>
                  </a:cubicBezTo>
                  <a:cubicBezTo>
                    <a:pt x="416966" y="5952"/>
                    <a:pt x="436512" y="26526"/>
                    <a:pt x="436512" y="51901"/>
                  </a:cubicBezTo>
                  <a:close/>
                </a:path>
              </a:pathLst>
            </a:custGeom>
            <a:gradFill>
              <a:gsLst>
                <a:gs pos="0">
                  <a:srgbClr val="FB5C88"/>
                </a:gs>
                <a:gs pos="98120">
                  <a:srgbClr val="FDB6A7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30" name="文本框 6"/>
          <p:cNvSpPr txBox="1"/>
          <p:nvPr>
            <p:custDataLst>
              <p:tags r:id="rId2"/>
            </p:custDataLst>
          </p:nvPr>
        </p:nvSpPr>
        <p:spPr>
          <a:xfrm>
            <a:off x="-223542" y="705543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404040"/>
                </a:solidFill>
                <a:latin typeface="+mj-lt"/>
                <a:ea typeface="+mj-ea"/>
              </a:rPr>
              <a:t>Backend workflow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Part Two</a:t>
            </a:r>
          </a:p>
        </p:txBody>
      </p:sp>
      <p:sp>
        <p:nvSpPr>
          <p:cNvPr id="39" name="矩形 38"/>
          <p:cNvSpPr/>
          <p:nvPr/>
        </p:nvSpPr>
        <p:spPr>
          <a:xfrm>
            <a:off x="777413" y="1633281"/>
            <a:ext cx="3367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404040"/>
                </a:solidFill>
                <a:latin typeface="+mj-ea"/>
                <a:ea typeface="+mj-ea"/>
              </a:rPr>
              <a:t>Basics</a:t>
            </a:r>
            <a:endParaRPr lang="zh-CN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CB3F590-ABA4-998A-D31C-1BCF46FFBE41}"/>
              </a:ext>
            </a:extLst>
          </p:cNvPr>
          <p:cNvGrpSpPr/>
          <p:nvPr/>
        </p:nvGrpSpPr>
        <p:grpSpPr>
          <a:xfrm>
            <a:off x="3112570" y="2259364"/>
            <a:ext cx="3367816" cy="2308753"/>
            <a:chOff x="2691196" y="4391065"/>
            <a:chExt cx="2094165" cy="1883590"/>
          </a:xfrm>
        </p:grpSpPr>
        <p:graphicFrame>
          <p:nvGraphicFramePr>
            <p:cNvPr id="33" name="图表 32"/>
            <p:cNvGraphicFramePr/>
            <p:nvPr>
              <p:extLst>
                <p:ext uri="{D42A27DB-BD31-4B8C-83A1-F6EECF244321}">
                  <p14:modId xmlns:p14="http://schemas.microsoft.com/office/powerpoint/2010/main" val="813869195"/>
                </p:ext>
              </p:extLst>
            </p:nvPr>
          </p:nvGraphicFramePr>
          <p:xfrm>
            <a:off x="2691196" y="4391065"/>
            <a:ext cx="1720850" cy="12558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3" name="矩形 52"/>
            <p:cNvSpPr/>
            <p:nvPr/>
          </p:nvSpPr>
          <p:spPr>
            <a:xfrm>
              <a:off x="3062107" y="5575907"/>
              <a:ext cx="1723254" cy="2530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Gilroy" panose="00000400000000000000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3121702" y="4574318"/>
              <a:ext cx="862420" cy="1700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Image after adding noise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C13C3B67-963E-5DDD-98A9-ECCCD1286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874" y="4015055"/>
            <a:ext cx="6197418" cy="213740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8A41951B-A706-133C-D5E0-83BD257DD824}"/>
              </a:ext>
            </a:extLst>
          </p:cNvPr>
          <p:cNvGrpSpPr/>
          <p:nvPr/>
        </p:nvGrpSpPr>
        <p:grpSpPr>
          <a:xfrm>
            <a:off x="5840298" y="2363467"/>
            <a:ext cx="3367816" cy="1762496"/>
            <a:chOff x="2691196" y="4391065"/>
            <a:chExt cx="2094165" cy="1437928"/>
          </a:xfrm>
        </p:grpSpPr>
        <p:graphicFrame>
          <p:nvGraphicFramePr>
            <p:cNvPr id="40" name="图表 39">
              <a:extLst>
                <a:ext uri="{FF2B5EF4-FFF2-40B4-BE49-F238E27FC236}">
                  <a16:creationId xmlns:a16="http://schemas.microsoft.com/office/drawing/2014/main" id="{98DFF780-4C86-AFDC-8E8F-33A008F1ED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24875583"/>
                </p:ext>
              </p:extLst>
            </p:nvPr>
          </p:nvGraphicFramePr>
          <p:xfrm>
            <a:off x="2691196" y="4391065"/>
            <a:ext cx="1720850" cy="12558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6DAA5F9-9179-2409-F6B8-FC34B0953C22}"/>
                </a:ext>
              </a:extLst>
            </p:cNvPr>
            <p:cNvSpPr/>
            <p:nvPr/>
          </p:nvSpPr>
          <p:spPr>
            <a:xfrm>
              <a:off x="3062107" y="5575907"/>
              <a:ext cx="1723254" cy="2530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Gilroy" panose="00000400000000000000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4C74E7F-5893-E056-7B33-99A3E8685F68}"/>
                </a:ext>
              </a:extLst>
            </p:cNvPr>
            <p:cNvSpPr/>
            <p:nvPr/>
          </p:nvSpPr>
          <p:spPr>
            <a:xfrm>
              <a:off x="3118445" y="4752695"/>
              <a:ext cx="862420" cy="5033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A new image</a:t>
              </a:r>
            </a:p>
          </p:txBody>
        </p:sp>
      </p:grpSp>
      <p:sp>
        <p:nvSpPr>
          <p:cNvPr id="44" name="菱形 47">
            <a:extLst>
              <a:ext uri="{FF2B5EF4-FFF2-40B4-BE49-F238E27FC236}">
                <a16:creationId xmlns:a16="http://schemas.microsoft.com/office/drawing/2014/main" id="{A95DB5C5-0514-5B61-6170-7E4909BB2104}"/>
              </a:ext>
            </a:extLst>
          </p:cNvPr>
          <p:cNvSpPr/>
          <p:nvPr/>
        </p:nvSpPr>
        <p:spPr>
          <a:xfrm rot="634206">
            <a:off x="5906700" y="2879328"/>
            <a:ext cx="185737" cy="267399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-1" fmla="*/ 269081 w 457200"/>
              <a:gd name="connsiteY0-2" fmla="*/ 459581 h 914400"/>
              <a:gd name="connsiteX1-3" fmla="*/ 0 w 457200"/>
              <a:gd name="connsiteY1-4" fmla="*/ 0 h 914400"/>
              <a:gd name="connsiteX2-5" fmla="*/ 457200 w 457200"/>
              <a:gd name="connsiteY2-6" fmla="*/ 457200 h 914400"/>
              <a:gd name="connsiteX3-7" fmla="*/ 0 w 457200"/>
              <a:gd name="connsiteY3-8" fmla="*/ 914400 h 914400"/>
              <a:gd name="connsiteX4-9" fmla="*/ 269081 w 457200"/>
              <a:gd name="connsiteY4-10" fmla="*/ 459581 h 914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7200" h="914400">
                <a:moveTo>
                  <a:pt x="269081" y="459581"/>
                </a:moveTo>
                <a:lnTo>
                  <a:pt x="0" y="0"/>
                </a:lnTo>
                <a:lnTo>
                  <a:pt x="457200" y="457200"/>
                </a:lnTo>
                <a:lnTo>
                  <a:pt x="0" y="914400"/>
                </a:lnTo>
                <a:lnTo>
                  <a:pt x="269081" y="459581"/>
                </a:lnTo>
                <a:close/>
              </a:path>
            </a:pathLst>
          </a:custGeom>
          <a:gradFill>
            <a:gsLst>
              <a:gs pos="2000">
                <a:schemeClr val="accent3"/>
              </a:gs>
              <a:gs pos="100000">
                <a:srgbClr val="0000CC"/>
              </a:gs>
            </a:gsLst>
            <a:lin ang="27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F3BC7C60-6E05-BE39-63C3-AAE36F5CC919}"/>
              </a:ext>
            </a:extLst>
          </p:cNvPr>
          <p:cNvSpPr/>
          <p:nvPr/>
        </p:nvSpPr>
        <p:spPr>
          <a:xfrm>
            <a:off x="4503043" y="4540665"/>
            <a:ext cx="5057161" cy="287733"/>
          </a:xfrm>
          <a:prstGeom prst="rightArrow">
            <a:avLst/>
          </a:prstGeom>
          <a:solidFill>
            <a:schemeClr val="bg1"/>
          </a:solid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E9354E45-0791-D667-54EA-3A3D62B7B412}"/>
              </a:ext>
            </a:extLst>
          </p:cNvPr>
          <p:cNvSpPr/>
          <p:nvPr/>
        </p:nvSpPr>
        <p:spPr>
          <a:xfrm rot="10800000">
            <a:off x="4572435" y="5890345"/>
            <a:ext cx="5057161" cy="287733"/>
          </a:xfrm>
          <a:prstGeom prst="rightArrow">
            <a:avLst/>
          </a:prstGeom>
          <a:solidFill>
            <a:schemeClr val="bg1"/>
          </a:solid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4" name="文本框 6"/>
          <p:cNvSpPr txBox="1"/>
          <p:nvPr>
            <p:custDataLst>
              <p:tags r:id="rId1"/>
            </p:custDataLst>
          </p:nvPr>
        </p:nvSpPr>
        <p:spPr>
          <a:xfrm>
            <a:off x="4651960" y="64789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4434" y="457200"/>
            <a:ext cx="11334750" cy="594360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9" name="等腰三角形 18"/>
          <p:cNvSpPr/>
          <p:nvPr/>
        </p:nvSpPr>
        <p:spPr>
          <a:xfrm rot="5400000">
            <a:off x="905904" y="1408419"/>
            <a:ext cx="86060" cy="75304"/>
          </a:xfrm>
          <a:prstGeom prst="triangl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907922" y="1446071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图形 71"/>
          <p:cNvGrpSpPr/>
          <p:nvPr/>
        </p:nvGrpSpPr>
        <p:grpSpPr>
          <a:xfrm flipH="1">
            <a:off x="1462220" y="5046230"/>
            <a:ext cx="1233488" cy="1106227"/>
            <a:chOff x="3673901" y="3239849"/>
            <a:chExt cx="1465897" cy="1314658"/>
          </a:xfrm>
        </p:grpSpPr>
        <p:sp>
          <p:nvSpPr>
            <p:cNvPr id="58" name="任意多边形: 形状 57"/>
            <p:cNvSpPr/>
            <p:nvPr/>
          </p:nvSpPr>
          <p:spPr>
            <a:xfrm>
              <a:off x="3674091" y="3605723"/>
              <a:ext cx="152" cy="12001"/>
            </a:xfrm>
            <a:custGeom>
              <a:avLst/>
              <a:gdLst>
                <a:gd name="connsiteX0" fmla="*/ 152 w 152"/>
                <a:gd name="connsiteY0" fmla="*/ 0 h 12001"/>
                <a:gd name="connsiteX1" fmla="*/ 152 w 152"/>
                <a:gd name="connsiteY1" fmla="*/ 12002 h 12001"/>
                <a:gd name="connsiteX2" fmla="*/ 152 w 152"/>
                <a:gd name="connsiteY2" fmla="*/ 0 h 1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" h="12001">
                  <a:moveTo>
                    <a:pt x="152" y="0"/>
                  </a:moveTo>
                  <a:lnTo>
                    <a:pt x="152" y="12002"/>
                  </a:lnTo>
                  <a:cubicBezTo>
                    <a:pt x="-190" y="4458"/>
                    <a:pt x="152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3673901" y="3239849"/>
              <a:ext cx="1465897" cy="1077734"/>
            </a:xfrm>
            <a:custGeom>
              <a:avLst/>
              <a:gdLst>
                <a:gd name="connsiteX0" fmla="*/ 1465898 w 1465897"/>
                <a:gd name="connsiteY0" fmla="*/ 0 h 1077734"/>
                <a:gd name="connsiteX1" fmla="*/ 1465898 w 1465897"/>
                <a:gd name="connsiteY1" fmla="*/ 610705 h 1077734"/>
                <a:gd name="connsiteX2" fmla="*/ 693687 w 1465897"/>
                <a:gd name="connsiteY2" fmla="*/ 747522 h 1077734"/>
                <a:gd name="connsiteX3" fmla="*/ 0 w 1465897"/>
                <a:gd name="connsiteY3" fmla="*/ 1077735 h 1077734"/>
                <a:gd name="connsiteX4" fmla="*/ 343 w 1465897"/>
                <a:gd name="connsiteY4" fmla="*/ 378219 h 1077734"/>
                <a:gd name="connsiteX5" fmla="*/ 343 w 1465897"/>
                <a:gd name="connsiteY5" fmla="*/ 366217 h 1077734"/>
                <a:gd name="connsiteX6" fmla="*/ 474574 w 1465897"/>
                <a:gd name="connsiteY6" fmla="*/ 125844 h 1077734"/>
                <a:gd name="connsiteX7" fmla="*/ 1465898 w 1465897"/>
                <a:gd name="connsiteY7" fmla="*/ 0 h 107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5897" h="1077734">
                  <a:moveTo>
                    <a:pt x="1465898" y="0"/>
                  </a:moveTo>
                  <a:lnTo>
                    <a:pt x="1465898" y="610705"/>
                  </a:lnTo>
                  <a:cubicBezTo>
                    <a:pt x="1465898" y="610705"/>
                    <a:pt x="1092479" y="635051"/>
                    <a:pt x="693687" y="747522"/>
                  </a:cubicBezTo>
                  <a:cubicBezTo>
                    <a:pt x="443713" y="817817"/>
                    <a:pt x="184137" y="922744"/>
                    <a:pt x="0" y="1077735"/>
                  </a:cubicBezTo>
                  <a:lnTo>
                    <a:pt x="343" y="378219"/>
                  </a:lnTo>
                  <a:cubicBezTo>
                    <a:pt x="0" y="370675"/>
                    <a:pt x="343" y="366217"/>
                    <a:pt x="343" y="366217"/>
                  </a:cubicBezTo>
                  <a:cubicBezTo>
                    <a:pt x="343" y="366217"/>
                    <a:pt x="-17488" y="233515"/>
                    <a:pt x="474574" y="125844"/>
                  </a:cubicBezTo>
                  <a:cubicBezTo>
                    <a:pt x="966635" y="17831"/>
                    <a:pt x="1465898" y="0"/>
                    <a:pt x="1465898" y="0"/>
                  </a:cubicBezTo>
                  <a:close/>
                </a:path>
              </a:pathLst>
            </a:custGeom>
            <a:gradFill>
              <a:gsLst>
                <a:gs pos="1882">
                  <a:srgbClr val="1965F2"/>
                </a:gs>
                <a:gs pos="28490">
                  <a:srgbClr val="1996F2"/>
                </a:gs>
                <a:gs pos="84410">
                  <a:srgbClr val="03CCE0"/>
                </a:gs>
                <a:gs pos="100000">
                  <a:srgbClr val="03DDE0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grpSp>
          <p:nvGrpSpPr>
            <p:cNvPr id="60" name="图形 71"/>
            <p:cNvGrpSpPr/>
            <p:nvPr/>
          </p:nvGrpSpPr>
          <p:grpSpPr>
            <a:xfrm>
              <a:off x="3760312" y="3339290"/>
              <a:ext cx="1164145" cy="788755"/>
              <a:chOff x="3760312" y="3339290"/>
              <a:chExt cx="1164145" cy="788755"/>
            </a:xfrm>
          </p:grpSpPr>
          <p:sp>
            <p:nvSpPr>
              <p:cNvPr id="70" name="任意多边形: 形状 69"/>
              <p:cNvSpPr/>
              <p:nvPr/>
            </p:nvSpPr>
            <p:spPr>
              <a:xfrm>
                <a:off x="3760312" y="3408924"/>
                <a:ext cx="541438" cy="719121"/>
              </a:xfrm>
              <a:custGeom>
                <a:avLst/>
                <a:gdLst>
                  <a:gd name="connsiteX0" fmla="*/ 541439 w 541438"/>
                  <a:gd name="connsiteY0" fmla="*/ 27064 h 719121"/>
                  <a:gd name="connsiteX1" fmla="*/ 541439 w 541438"/>
                  <a:gd name="connsiteY1" fmla="*/ 479349 h 719121"/>
                  <a:gd name="connsiteX2" fmla="*/ 522579 w 541438"/>
                  <a:gd name="connsiteY2" fmla="*/ 505410 h 719121"/>
                  <a:gd name="connsiteX3" fmla="*/ 398107 w 541438"/>
                  <a:gd name="connsiteY3" fmla="*/ 551358 h 719121"/>
                  <a:gd name="connsiteX4" fmla="*/ 161163 w 541438"/>
                  <a:gd name="connsiteY4" fmla="*/ 655600 h 719121"/>
                  <a:gd name="connsiteX5" fmla="*/ 39776 w 541438"/>
                  <a:gd name="connsiteY5" fmla="*/ 715950 h 719121"/>
                  <a:gd name="connsiteX6" fmla="*/ 0 w 541438"/>
                  <a:gd name="connsiteY6" fmla="*/ 691604 h 719121"/>
                  <a:gd name="connsiteX7" fmla="*/ 0 w 541438"/>
                  <a:gd name="connsiteY7" fmla="*/ 220460 h 719121"/>
                  <a:gd name="connsiteX8" fmla="*/ 16116 w 541438"/>
                  <a:gd name="connsiteY8" fmla="*/ 195771 h 719121"/>
                  <a:gd name="connsiteX9" fmla="*/ 456743 w 541438"/>
                  <a:gd name="connsiteY9" fmla="*/ 16434 h 719121"/>
                  <a:gd name="connsiteX10" fmla="*/ 506806 w 541438"/>
                  <a:gd name="connsiteY10" fmla="*/ 1004 h 719121"/>
                  <a:gd name="connsiteX11" fmla="*/ 541439 w 541438"/>
                  <a:gd name="connsiteY11" fmla="*/ 27064 h 71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1438" h="719121">
                    <a:moveTo>
                      <a:pt x="541439" y="27064"/>
                    </a:moveTo>
                    <a:lnTo>
                      <a:pt x="541439" y="479349"/>
                    </a:lnTo>
                    <a:cubicBezTo>
                      <a:pt x="541439" y="491008"/>
                      <a:pt x="533895" y="501638"/>
                      <a:pt x="522579" y="505410"/>
                    </a:cubicBezTo>
                    <a:cubicBezTo>
                      <a:pt x="481089" y="519469"/>
                      <a:pt x="438912" y="534899"/>
                      <a:pt x="398107" y="551358"/>
                    </a:cubicBezTo>
                    <a:cubicBezTo>
                      <a:pt x="311353" y="585991"/>
                      <a:pt x="228714" y="623367"/>
                      <a:pt x="161163" y="655600"/>
                    </a:cubicBezTo>
                    <a:cubicBezTo>
                      <a:pt x="110414" y="679946"/>
                      <a:pt x="68237" y="701206"/>
                      <a:pt x="39776" y="715950"/>
                    </a:cubicBezTo>
                    <a:cubicBezTo>
                      <a:pt x="21603" y="725551"/>
                      <a:pt x="0" y="712178"/>
                      <a:pt x="0" y="691604"/>
                    </a:cubicBezTo>
                    <a:lnTo>
                      <a:pt x="0" y="220460"/>
                    </a:lnTo>
                    <a:cubicBezTo>
                      <a:pt x="0" y="209830"/>
                      <a:pt x="6172" y="199886"/>
                      <a:pt x="16116" y="195771"/>
                    </a:cubicBezTo>
                    <a:cubicBezTo>
                      <a:pt x="71666" y="170739"/>
                      <a:pt x="263690" y="85014"/>
                      <a:pt x="456743" y="16434"/>
                    </a:cubicBezTo>
                    <a:cubicBezTo>
                      <a:pt x="472173" y="10948"/>
                      <a:pt x="488975" y="5804"/>
                      <a:pt x="506806" y="1004"/>
                    </a:cubicBezTo>
                    <a:cubicBezTo>
                      <a:pt x="524294" y="-3797"/>
                      <a:pt x="541439" y="9233"/>
                      <a:pt x="541439" y="2706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FCF4"/>
                  </a:gs>
                  <a:gs pos="50000">
                    <a:srgbClr val="A8E6F1"/>
                  </a:gs>
                  <a:gs pos="100000">
                    <a:srgbClr val="A4D1EF"/>
                  </a:gs>
                </a:gsLst>
                <a:lin ang="0" scaled="1"/>
              </a:gra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4385761" y="3339290"/>
                <a:ext cx="538696" cy="535804"/>
              </a:xfrm>
              <a:custGeom>
                <a:avLst/>
                <a:gdLst>
                  <a:gd name="connsiteX0" fmla="*/ 538696 w 538696"/>
                  <a:gd name="connsiteY0" fmla="*/ 27775 h 535804"/>
                  <a:gd name="connsiteX1" fmla="*/ 538696 w 538696"/>
                  <a:gd name="connsiteY1" fmla="*/ 431711 h 535804"/>
                  <a:gd name="connsiteX2" fmla="*/ 513321 w 538696"/>
                  <a:gd name="connsiteY2" fmla="*/ 458800 h 535804"/>
                  <a:gd name="connsiteX3" fmla="*/ 406337 w 538696"/>
                  <a:gd name="connsiteY3" fmla="*/ 469087 h 535804"/>
                  <a:gd name="connsiteX4" fmla="*/ 158077 w 538696"/>
                  <a:gd name="connsiteY4" fmla="*/ 507149 h 535804"/>
                  <a:gd name="connsiteX5" fmla="*/ 33947 w 538696"/>
                  <a:gd name="connsiteY5" fmla="*/ 534924 h 535804"/>
                  <a:gd name="connsiteX6" fmla="*/ 0 w 538696"/>
                  <a:gd name="connsiteY6" fmla="*/ 508521 h 535804"/>
                  <a:gd name="connsiteX7" fmla="*/ 0 w 538696"/>
                  <a:gd name="connsiteY7" fmla="*/ 67551 h 535804"/>
                  <a:gd name="connsiteX8" fmla="*/ 22974 w 538696"/>
                  <a:gd name="connsiteY8" fmla="*/ 40462 h 535804"/>
                  <a:gd name="connsiteX9" fmla="*/ 510921 w 538696"/>
                  <a:gd name="connsiteY9" fmla="*/ 0 h 535804"/>
                  <a:gd name="connsiteX10" fmla="*/ 538696 w 538696"/>
                  <a:gd name="connsiteY10" fmla="*/ 27775 h 53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8696" h="535804">
                    <a:moveTo>
                      <a:pt x="538696" y="27775"/>
                    </a:moveTo>
                    <a:lnTo>
                      <a:pt x="538696" y="431711"/>
                    </a:lnTo>
                    <a:cubicBezTo>
                      <a:pt x="538696" y="446113"/>
                      <a:pt x="527723" y="457772"/>
                      <a:pt x="513321" y="458800"/>
                    </a:cubicBezTo>
                    <a:cubicBezTo>
                      <a:pt x="490347" y="460515"/>
                      <a:pt x="453314" y="463601"/>
                      <a:pt x="406337" y="469087"/>
                    </a:cubicBezTo>
                    <a:cubicBezTo>
                      <a:pt x="338785" y="476631"/>
                      <a:pt x="251346" y="488633"/>
                      <a:pt x="158077" y="507149"/>
                    </a:cubicBezTo>
                    <a:cubicBezTo>
                      <a:pt x="117272" y="515036"/>
                      <a:pt x="75781" y="524294"/>
                      <a:pt x="33947" y="534924"/>
                    </a:cubicBezTo>
                    <a:cubicBezTo>
                      <a:pt x="16802" y="539382"/>
                      <a:pt x="0" y="526352"/>
                      <a:pt x="0" y="508521"/>
                    </a:cubicBezTo>
                    <a:lnTo>
                      <a:pt x="0" y="67551"/>
                    </a:lnTo>
                    <a:cubicBezTo>
                      <a:pt x="0" y="54178"/>
                      <a:pt x="9601" y="42863"/>
                      <a:pt x="22974" y="40462"/>
                    </a:cubicBezTo>
                    <a:cubicBezTo>
                      <a:pt x="213284" y="9601"/>
                      <a:pt x="434112" y="1715"/>
                      <a:pt x="510921" y="0"/>
                    </a:cubicBezTo>
                    <a:cubicBezTo>
                      <a:pt x="526009" y="0"/>
                      <a:pt x="538696" y="12345"/>
                      <a:pt x="538696" y="277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FCF4"/>
                  </a:gs>
                  <a:gs pos="50000">
                    <a:srgbClr val="A8E6F1"/>
                  </a:gs>
                  <a:gs pos="100000">
                    <a:srgbClr val="A4D1EF"/>
                  </a:gs>
                </a:gsLst>
                <a:lin ang="0" scaled="1"/>
              </a:gra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</p:grpSp>
        <p:sp>
          <p:nvSpPr>
            <p:cNvPr id="61" name="任意多边形: 形状 60"/>
            <p:cNvSpPr/>
            <p:nvPr/>
          </p:nvSpPr>
          <p:spPr>
            <a:xfrm>
              <a:off x="3977710" y="3618068"/>
              <a:ext cx="95326" cy="140589"/>
            </a:xfrm>
            <a:custGeom>
              <a:avLst/>
              <a:gdLst>
                <a:gd name="connsiteX0" fmla="*/ 95326 w 95326"/>
                <a:gd name="connsiteY0" fmla="*/ 70295 h 140589"/>
                <a:gd name="connsiteX1" fmla="*/ 47663 w 95326"/>
                <a:gd name="connsiteY1" fmla="*/ 140589 h 140589"/>
                <a:gd name="connsiteX2" fmla="*/ 0 w 95326"/>
                <a:gd name="connsiteY2" fmla="*/ 70295 h 140589"/>
                <a:gd name="connsiteX3" fmla="*/ 47663 w 95326"/>
                <a:gd name="connsiteY3" fmla="*/ 0 h 140589"/>
                <a:gd name="connsiteX4" fmla="*/ 95326 w 95326"/>
                <a:gd name="connsiteY4" fmla="*/ 70295 h 14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26" h="140589">
                  <a:moveTo>
                    <a:pt x="95326" y="70295"/>
                  </a:moveTo>
                  <a:cubicBezTo>
                    <a:pt x="95326" y="109117"/>
                    <a:pt x="73987" y="140589"/>
                    <a:pt x="47663" y="140589"/>
                  </a:cubicBezTo>
                  <a:cubicBezTo>
                    <a:pt x="21339" y="140589"/>
                    <a:pt x="0" y="109117"/>
                    <a:pt x="0" y="70295"/>
                  </a:cubicBezTo>
                  <a:cubicBezTo>
                    <a:pt x="0" y="31472"/>
                    <a:pt x="21339" y="0"/>
                    <a:pt x="47663" y="0"/>
                  </a:cubicBezTo>
                  <a:cubicBezTo>
                    <a:pt x="73987" y="0"/>
                    <a:pt x="95326" y="31472"/>
                    <a:pt x="95326" y="70295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3921475" y="3775020"/>
              <a:ext cx="236943" cy="289503"/>
            </a:xfrm>
            <a:custGeom>
              <a:avLst/>
              <a:gdLst>
                <a:gd name="connsiteX0" fmla="*/ 236944 w 236943"/>
                <a:gd name="connsiteY0" fmla="*/ 185262 h 289503"/>
                <a:gd name="connsiteX1" fmla="*/ 0 w 236943"/>
                <a:gd name="connsiteY1" fmla="*/ 289503 h 289503"/>
                <a:gd name="connsiteX2" fmla="*/ 36347 w 236943"/>
                <a:gd name="connsiteY2" fmla="*/ 42958 h 289503"/>
                <a:gd name="connsiteX3" fmla="*/ 183794 w 236943"/>
                <a:gd name="connsiteY3" fmla="*/ 12440 h 289503"/>
                <a:gd name="connsiteX4" fmla="*/ 236944 w 236943"/>
                <a:gd name="connsiteY4" fmla="*/ 185262 h 28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43" h="289503">
                  <a:moveTo>
                    <a:pt x="236944" y="185262"/>
                  </a:moveTo>
                  <a:cubicBezTo>
                    <a:pt x="150190" y="219895"/>
                    <a:pt x="67551" y="257271"/>
                    <a:pt x="0" y="289503"/>
                  </a:cubicBezTo>
                  <a:cubicBezTo>
                    <a:pt x="5144" y="202407"/>
                    <a:pt x="16802" y="60103"/>
                    <a:pt x="36347" y="42958"/>
                  </a:cubicBezTo>
                  <a:cubicBezTo>
                    <a:pt x="65151" y="17927"/>
                    <a:pt x="149504" y="-19792"/>
                    <a:pt x="183794" y="12440"/>
                  </a:cubicBezTo>
                  <a:cubicBezTo>
                    <a:pt x="201282" y="28899"/>
                    <a:pt x="221513" y="109824"/>
                    <a:pt x="236944" y="185262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 rot="-5074785">
              <a:off x="4608190" y="3459448"/>
              <a:ext cx="140584" cy="95323"/>
            </a:xfrm>
            <a:custGeom>
              <a:avLst/>
              <a:gdLst>
                <a:gd name="connsiteX0" fmla="*/ 140585 w 140584"/>
                <a:gd name="connsiteY0" fmla="*/ 47662 h 95323"/>
                <a:gd name="connsiteX1" fmla="*/ 70292 w 140584"/>
                <a:gd name="connsiteY1" fmla="*/ 95324 h 95323"/>
                <a:gd name="connsiteX2" fmla="*/ 0 w 140584"/>
                <a:gd name="connsiteY2" fmla="*/ 47662 h 95323"/>
                <a:gd name="connsiteX3" fmla="*/ 70292 w 140584"/>
                <a:gd name="connsiteY3" fmla="*/ 0 h 95323"/>
                <a:gd name="connsiteX4" fmla="*/ 140585 w 140584"/>
                <a:gd name="connsiteY4" fmla="*/ 47662 h 9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84" h="95323">
                  <a:moveTo>
                    <a:pt x="140585" y="47662"/>
                  </a:moveTo>
                  <a:cubicBezTo>
                    <a:pt x="140585" y="73985"/>
                    <a:pt x="109114" y="95324"/>
                    <a:pt x="70292" y="95324"/>
                  </a:cubicBezTo>
                  <a:cubicBezTo>
                    <a:pt x="31471" y="95324"/>
                    <a:pt x="0" y="73985"/>
                    <a:pt x="0" y="47662"/>
                  </a:cubicBezTo>
                  <a:cubicBezTo>
                    <a:pt x="0" y="21339"/>
                    <a:pt x="31471" y="0"/>
                    <a:pt x="70292" y="0"/>
                  </a:cubicBezTo>
                  <a:cubicBezTo>
                    <a:pt x="109114" y="0"/>
                    <a:pt x="140585" y="21339"/>
                    <a:pt x="140585" y="47662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4543838" y="3596884"/>
              <a:ext cx="248259" cy="249555"/>
            </a:xfrm>
            <a:custGeom>
              <a:avLst/>
              <a:gdLst>
                <a:gd name="connsiteX0" fmla="*/ 248259 w 248259"/>
                <a:gd name="connsiteY0" fmla="*/ 211493 h 249555"/>
                <a:gd name="connsiteX1" fmla="*/ 0 w 248259"/>
                <a:gd name="connsiteY1" fmla="*/ 249555 h 249555"/>
                <a:gd name="connsiteX2" fmla="*/ 55550 w 248259"/>
                <a:gd name="connsiteY2" fmla="*/ 32842 h 249555"/>
                <a:gd name="connsiteX3" fmla="*/ 205054 w 248259"/>
                <a:gd name="connsiteY3" fmla="*/ 16383 h 249555"/>
                <a:gd name="connsiteX4" fmla="*/ 248259 w 248259"/>
                <a:gd name="connsiteY4" fmla="*/ 211493 h 24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259" h="249555">
                  <a:moveTo>
                    <a:pt x="248259" y="211493"/>
                  </a:moveTo>
                  <a:cubicBezTo>
                    <a:pt x="180708" y="219037"/>
                    <a:pt x="93269" y="231039"/>
                    <a:pt x="0" y="249555"/>
                  </a:cubicBezTo>
                  <a:cubicBezTo>
                    <a:pt x="14059" y="163830"/>
                    <a:pt x="36005" y="46901"/>
                    <a:pt x="55550" y="32842"/>
                  </a:cubicBezTo>
                  <a:cubicBezTo>
                    <a:pt x="86411" y="10554"/>
                    <a:pt x="174193" y="-18935"/>
                    <a:pt x="205054" y="16383"/>
                  </a:cubicBezTo>
                  <a:cubicBezTo>
                    <a:pt x="219113" y="32842"/>
                    <a:pt x="238658" y="135370"/>
                    <a:pt x="248259" y="211493"/>
                  </a:cubicBez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3674205" y="3618411"/>
              <a:ext cx="693382" cy="936096"/>
            </a:xfrm>
            <a:custGeom>
              <a:avLst/>
              <a:gdLst>
                <a:gd name="connsiteX0" fmla="*/ 693383 w 693382"/>
                <a:gd name="connsiteY0" fmla="*/ 235572 h 936096"/>
                <a:gd name="connsiteX1" fmla="*/ 693383 w 693382"/>
                <a:gd name="connsiteY1" fmla="*/ 935088 h 936096"/>
                <a:gd name="connsiteX2" fmla="*/ 161888 w 693382"/>
                <a:gd name="connsiteY2" fmla="*/ 860679 h 936096"/>
                <a:gd name="connsiteX3" fmla="*/ 39 w 693382"/>
                <a:gd name="connsiteY3" fmla="*/ 699173 h 936096"/>
                <a:gd name="connsiteX4" fmla="*/ 39 w 693382"/>
                <a:gd name="connsiteY4" fmla="*/ 581558 h 936096"/>
                <a:gd name="connsiteX5" fmla="*/ 39 w 693382"/>
                <a:gd name="connsiteY5" fmla="*/ 554126 h 936096"/>
                <a:gd name="connsiteX6" fmla="*/ 39 w 693382"/>
                <a:gd name="connsiteY6" fmla="*/ 420395 h 936096"/>
                <a:gd name="connsiteX7" fmla="*/ 39 w 693382"/>
                <a:gd name="connsiteY7" fmla="*/ 392621 h 936096"/>
                <a:gd name="connsiteX8" fmla="*/ 39 w 693382"/>
                <a:gd name="connsiteY8" fmla="*/ 259232 h 936096"/>
                <a:gd name="connsiteX9" fmla="*/ 39 w 693382"/>
                <a:gd name="connsiteY9" fmla="*/ 231115 h 936096"/>
                <a:gd name="connsiteX10" fmla="*/ 39 w 693382"/>
                <a:gd name="connsiteY10" fmla="*/ 0 h 936096"/>
                <a:gd name="connsiteX11" fmla="*/ 190348 w 693382"/>
                <a:gd name="connsiteY11" fmla="*/ 178651 h 936096"/>
                <a:gd name="connsiteX12" fmla="*/ 693383 w 693382"/>
                <a:gd name="connsiteY12" fmla="*/ 235572 h 93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3382" h="936096">
                  <a:moveTo>
                    <a:pt x="693383" y="235572"/>
                  </a:moveTo>
                  <a:lnTo>
                    <a:pt x="693383" y="935088"/>
                  </a:lnTo>
                  <a:cubicBezTo>
                    <a:pt x="693383" y="935088"/>
                    <a:pt x="330594" y="950519"/>
                    <a:pt x="161888" y="860679"/>
                  </a:cubicBezTo>
                  <a:cubicBezTo>
                    <a:pt x="-6819" y="770839"/>
                    <a:pt x="39" y="699173"/>
                    <a:pt x="39" y="699173"/>
                  </a:cubicBezTo>
                  <a:lnTo>
                    <a:pt x="39" y="581558"/>
                  </a:lnTo>
                  <a:lnTo>
                    <a:pt x="39" y="554126"/>
                  </a:lnTo>
                  <a:lnTo>
                    <a:pt x="39" y="420395"/>
                  </a:lnTo>
                  <a:lnTo>
                    <a:pt x="39" y="392621"/>
                  </a:lnTo>
                  <a:lnTo>
                    <a:pt x="39" y="259232"/>
                  </a:lnTo>
                  <a:lnTo>
                    <a:pt x="39" y="231115"/>
                  </a:lnTo>
                  <a:lnTo>
                    <a:pt x="39" y="0"/>
                  </a:lnTo>
                  <a:cubicBezTo>
                    <a:pt x="2096" y="33947"/>
                    <a:pt x="23013" y="131674"/>
                    <a:pt x="190348" y="178651"/>
                  </a:cubicBezTo>
                  <a:cubicBezTo>
                    <a:pt x="395403" y="235572"/>
                    <a:pt x="693383" y="235572"/>
                    <a:pt x="693383" y="235572"/>
                  </a:cubicBezTo>
                  <a:close/>
                </a:path>
              </a:pathLst>
            </a:custGeom>
            <a:gradFill>
              <a:gsLst>
                <a:gs pos="0">
                  <a:srgbClr val="ACFCF4"/>
                </a:gs>
                <a:gs pos="50000">
                  <a:srgbClr val="A8E6F1"/>
                </a:gs>
                <a:gs pos="100000">
                  <a:srgbClr val="A4D1EF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grpSp>
          <p:nvGrpSpPr>
            <p:cNvPr id="66" name="图形 71"/>
            <p:cNvGrpSpPr/>
            <p:nvPr/>
          </p:nvGrpSpPr>
          <p:grpSpPr>
            <a:xfrm>
              <a:off x="3673901" y="3848839"/>
              <a:ext cx="543335" cy="497548"/>
              <a:chOff x="3673901" y="3848839"/>
              <a:chExt cx="543335" cy="497548"/>
            </a:xfrm>
            <a:solidFill>
              <a:srgbClr val="FFFFFF"/>
            </a:solidFill>
          </p:grpSpPr>
          <p:sp>
            <p:nvSpPr>
              <p:cNvPr id="67" name="任意多边形: 形状 66"/>
              <p:cNvSpPr/>
              <p:nvPr/>
            </p:nvSpPr>
            <p:spPr>
              <a:xfrm>
                <a:off x="3674244" y="3848839"/>
                <a:ext cx="542992" cy="184822"/>
              </a:xfrm>
              <a:custGeom>
                <a:avLst/>
                <a:gdLst>
                  <a:gd name="connsiteX0" fmla="*/ 534581 w 542992"/>
                  <a:gd name="connsiteY0" fmla="*/ 182080 h 184822"/>
                  <a:gd name="connsiteX1" fmla="*/ 492062 w 542992"/>
                  <a:gd name="connsiteY1" fmla="*/ 184823 h 184822"/>
                  <a:gd name="connsiteX2" fmla="*/ 245517 w 542992"/>
                  <a:gd name="connsiteY2" fmla="*/ 147447 h 184822"/>
                  <a:gd name="connsiteX3" fmla="*/ 0 w 542992"/>
                  <a:gd name="connsiteY3" fmla="*/ 28118 h 184822"/>
                  <a:gd name="connsiteX4" fmla="*/ 0 w 542992"/>
                  <a:gd name="connsiteY4" fmla="*/ 0 h 184822"/>
                  <a:gd name="connsiteX5" fmla="*/ 22632 w 542992"/>
                  <a:gd name="connsiteY5" fmla="*/ 17831 h 184822"/>
                  <a:gd name="connsiteX6" fmla="*/ 250660 w 542992"/>
                  <a:gd name="connsiteY6" fmla="*/ 126873 h 184822"/>
                  <a:gd name="connsiteX7" fmla="*/ 530124 w 542992"/>
                  <a:gd name="connsiteY7" fmla="*/ 161163 h 184822"/>
                  <a:gd name="connsiteX8" fmla="*/ 542811 w 542992"/>
                  <a:gd name="connsiteY8" fmla="*/ 169736 h 184822"/>
                  <a:gd name="connsiteX9" fmla="*/ 534581 w 542992"/>
                  <a:gd name="connsiteY9" fmla="*/ 182080 h 18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2992" h="184822">
                    <a:moveTo>
                      <a:pt x="534581" y="182080"/>
                    </a:moveTo>
                    <a:cubicBezTo>
                      <a:pt x="533210" y="182423"/>
                      <a:pt x="520179" y="184823"/>
                      <a:pt x="492062" y="184823"/>
                    </a:cubicBezTo>
                    <a:cubicBezTo>
                      <a:pt x="448856" y="184823"/>
                      <a:pt x="369989" y="178651"/>
                      <a:pt x="245517" y="147447"/>
                    </a:cubicBezTo>
                    <a:cubicBezTo>
                      <a:pt x="136131" y="120015"/>
                      <a:pt x="53835" y="69951"/>
                      <a:pt x="0" y="28118"/>
                    </a:cubicBezTo>
                    <a:lnTo>
                      <a:pt x="0" y="0"/>
                    </a:lnTo>
                    <a:cubicBezTo>
                      <a:pt x="6858" y="5829"/>
                      <a:pt x="14402" y="11658"/>
                      <a:pt x="22632" y="17831"/>
                    </a:cubicBezTo>
                    <a:cubicBezTo>
                      <a:pt x="74752" y="56921"/>
                      <a:pt x="151562" y="101841"/>
                      <a:pt x="250660" y="126873"/>
                    </a:cubicBezTo>
                    <a:cubicBezTo>
                      <a:pt x="449199" y="176250"/>
                      <a:pt x="529438" y="161163"/>
                      <a:pt x="530124" y="161163"/>
                    </a:cubicBezTo>
                    <a:cubicBezTo>
                      <a:pt x="535953" y="160134"/>
                      <a:pt x="541782" y="163906"/>
                      <a:pt x="542811" y="169736"/>
                    </a:cubicBezTo>
                    <a:cubicBezTo>
                      <a:pt x="543840" y="175222"/>
                      <a:pt x="540411" y="181051"/>
                      <a:pt x="534581" y="1820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3673901" y="4010345"/>
                <a:ext cx="536577" cy="179679"/>
              </a:xfrm>
              <a:custGeom>
                <a:avLst/>
                <a:gdLst>
                  <a:gd name="connsiteX0" fmla="*/ 528066 w 536577"/>
                  <a:gd name="connsiteY0" fmla="*/ 176937 h 179679"/>
                  <a:gd name="connsiteX1" fmla="*/ 485546 w 536577"/>
                  <a:gd name="connsiteY1" fmla="*/ 179679 h 179679"/>
                  <a:gd name="connsiteX2" fmla="*/ 239001 w 536577"/>
                  <a:gd name="connsiteY2" fmla="*/ 142304 h 179679"/>
                  <a:gd name="connsiteX3" fmla="*/ 0 w 536577"/>
                  <a:gd name="connsiteY3" fmla="*/ 27775 h 179679"/>
                  <a:gd name="connsiteX4" fmla="*/ 0 w 536577"/>
                  <a:gd name="connsiteY4" fmla="*/ 0 h 179679"/>
                  <a:gd name="connsiteX5" fmla="*/ 16116 w 536577"/>
                  <a:gd name="connsiteY5" fmla="*/ 12345 h 179679"/>
                  <a:gd name="connsiteX6" fmla="*/ 244145 w 536577"/>
                  <a:gd name="connsiteY6" fmla="*/ 121387 h 179679"/>
                  <a:gd name="connsiteX7" fmla="*/ 523608 w 536577"/>
                  <a:gd name="connsiteY7" fmla="*/ 155677 h 179679"/>
                  <a:gd name="connsiteX8" fmla="*/ 536296 w 536577"/>
                  <a:gd name="connsiteY8" fmla="*/ 164249 h 179679"/>
                  <a:gd name="connsiteX9" fmla="*/ 528066 w 536577"/>
                  <a:gd name="connsiteY9" fmla="*/ 176937 h 17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577" h="179679">
                    <a:moveTo>
                      <a:pt x="528066" y="176937"/>
                    </a:moveTo>
                    <a:cubicBezTo>
                      <a:pt x="526694" y="177279"/>
                      <a:pt x="513664" y="179679"/>
                      <a:pt x="485546" y="179679"/>
                    </a:cubicBezTo>
                    <a:cubicBezTo>
                      <a:pt x="442341" y="179679"/>
                      <a:pt x="363474" y="173508"/>
                      <a:pt x="239001" y="142304"/>
                    </a:cubicBezTo>
                    <a:cubicBezTo>
                      <a:pt x="133731" y="116243"/>
                      <a:pt x="53835" y="68580"/>
                      <a:pt x="0" y="27775"/>
                    </a:cubicBezTo>
                    <a:lnTo>
                      <a:pt x="0" y="0"/>
                    </a:lnTo>
                    <a:cubicBezTo>
                      <a:pt x="5144" y="4115"/>
                      <a:pt x="10287" y="8230"/>
                      <a:pt x="16116" y="12345"/>
                    </a:cubicBezTo>
                    <a:cubicBezTo>
                      <a:pt x="68237" y="51435"/>
                      <a:pt x="145047" y="96355"/>
                      <a:pt x="244145" y="121387"/>
                    </a:cubicBezTo>
                    <a:cubicBezTo>
                      <a:pt x="442684" y="170764"/>
                      <a:pt x="522923" y="155677"/>
                      <a:pt x="523608" y="155677"/>
                    </a:cubicBezTo>
                    <a:cubicBezTo>
                      <a:pt x="529438" y="154648"/>
                      <a:pt x="535267" y="158420"/>
                      <a:pt x="536296" y="164249"/>
                    </a:cubicBezTo>
                    <a:cubicBezTo>
                      <a:pt x="537667" y="170079"/>
                      <a:pt x="533895" y="175565"/>
                      <a:pt x="528066" y="1769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3673901" y="4172194"/>
                <a:ext cx="530062" cy="174193"/>
              </a:xfrm>
              <a:custGeom>
                <a:avLst/>
                <a:gdLst>
                  <a:gd name="connsiteX0" fmla="*/ 521551 w 530062"/>
                  <a:gd name="connsiteY0" fmla="*/ 171450 h 174193"/>
                  <a:gd name="connsiteX1" fmla="*/ 479031 w 530062"/>
                  <a:gd name="connsiteY1" fmla="*/ 174193 h 174193"/>
                  <a:gd name="connsiteX2" fmla="*/ 232486 w 530062"/>
                  <a:gd name="connsiteY2" fmla="*/ 136817 h 174193"/>
                  <a:gd name="connsiteX3" fmla="*/ 0 w 530062"/>
                  <a:gd name="connsiteY3" fmla="*/ 27432 h 174193"/>
                  <a:gd name="connsiteX4" fmla="*/ 0 w 530062"/>
                  <a:gd name="connsiteY4" fmla="*/ 0 h 174193"/>
                  <a:gd name="connsiteX5" fmla="*/ 9601 w 530062"/>
                  <a:gd name="connsiteY5" fmla="*/ 7201 h 174193"/>
                  <a:gd name="connsiteX6" fmla="*/ 237630 w 530062"/>
                  <a:gd name="connsiteY6" fmla="*/ 116243 h 174193"/>
                  <a:gd name="connsiteX7" fmla="*/ 517093 w 530062"/>
                  <a:gd name="connsiteY7" fmla="*/ 150533 h 174193"/>
                  <a:gd name="connsiteX8" fmla="*/ 529781 w 530062"/>
                  <a:gd name="connsiteY8" fmla="*/ 159106 h 174193"/>
                  <a:gd name="connsiteX9" fmla="*/ 521551 w 530062"/>
                  <a:gd name="connsiteY9" fmla="*/ 171450 h 17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0062" h="174193">
                    <a:moveTo>
                      <a:pt x="521551" y="171450"/>
                    </a:moveTo>
                    <a:cubicBezTo>
                      <a:pt x="520179" y="171793"/>
                      <a:pt x="507149" y="174193"/>
                      <a:pt x="479031" y="174193"/>
                    </a:cubicBezTo>
                    <a:cubicBezTo>
                      <a:pt x="435826" y="174193"/>
                      <a:pt x="356959" y="168021"/>
                      <a:pt x="232486" y="136817"/>
                    </a:cubicBezTo>
                    <a:cubicBezTo>
                      <a:pt x="131674" y="111443"/>
                      <a:pt x="53835" y="66866"/>
                      <a:pt x="0" y="27432"/>
                    </a:cubicBezTo>
                    <a:lnTo>
                      <a:pt x="0" y="0"/>
                    </a:lnTo>
                    <a:cubicBezTo>
                      <a:pt x="3086" y="2400"/>
                      <a:pt x="6172" y="4801"/>
                      <a:pt x="9601" y="7201"/>
                    </a:cubicBezTo>
                    <a:cubicBezTo>
                      <a:pt x="61722" y="46292"/>
                      <a:pt x="138532" y="91211"/>
                      <a:pt x="237630" y="116243"/>
                    </a:cubicBezTo>
                    <a:cubicBezTo>
                      <a:pt x="436169" y="165621"/>
                      <a:pt x="516407" y="150533"/>
                      <a:pt x="517093" y="150533"/>
                    </a:cubicBezTo>
                    <a:cubicBezTo>
                      <a:pt x="522923" y="149504"/>
                      <a:pt x="528752" y="153276"/>
                      <a:pt x="529781" y="159106"/>
                    </a:cubicBezTo>
                    <a:cubicBezTo>
                      <a:pt x="531152" y="164592"/>
                      <a:pt x="527380" y="170078"/>
                      <a:pt x="521551" y="1714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</p:grpSp>
      </p:grpSp>
      <p:grpSp>
        <p:nvGrpSpPr>
          <p:cNvPr id="72" name="图形 71"/>
          <p:cNvGrpSpPr/>
          <p:nvPr/>
        </p:nvGrpSpPr>
        <p:grpSpPr>
          <a:xfrm flipH="1">
            <a:off x="907922" y="5819079"/>
            <a:ext cx="772896" cy="303494"/>
            <a:chOff x="6909163" y="1539279"/>
            <a:chExt cx="772896" cy="303494"/>
          </a:xfrm>
        </p:grpSpPr>
        <p:sp>
          <p:nvSpPr>
            <p:cNvPr id="73" name="任意多边形: 形状 72"/>
            <p:cNvSpPr/>
            <p:nvPr/>
          </p:nvSpPr>
          <p:spPr>
            <a:xfrm>
              <a:off x="6909163" y="1539279"/>
              <a:ext cx="772896" cy="150942"/>
            </a:xfrm>
            <a:custGeom>
              <a:avLst/>
              <a:gdLst>
                <a:gd name="connsiteX0" fmla="*/ 772897 w 772896"/>
                <a:gd name="connsiteY0" fmla="*/ 105399 h 150942"/>
                <a:gd name="connsiteX1" fmla="*/ 772897 w 772896"/>
                <a:gd name="connsiteY1" fmla="*/ 105399 h 150942"/>
                <a:gd name="connsiteX2" fmla="*/ 718033 w 772896"/>
                <a:gd name="connsiteY2" fmla="*/ 149976 h 150942"/>
                <a:gd name="connsiteX3" fmla="*/ 436855 w 772896"/>
                <a:gd name="connsiteY3" fmla="*/ 113629 h 150942"/>
                <a:gd name="connsiteX4" fmla="*/ 387134 w 772896"/>
                <a:gd name="connsiteY4" fmla="*/ 111229 h 150942"/>
                <a:gd name="connsiteX5" fmla="*/ 50063 w 772896"/>
                <a:gd name="connsiteY5" fmla="*/ 120487 h 150942"/>
                <a:gd name="connsiteX6" fmla="*/ 0 w 772896"/>
                <a:gd name="connsiteY6" fmla="*/ 75567 h 150942"/>
                <a:gd name="connsiteX7" fmla="*/ 0 w 772896"/>
                <a:gd name="connsiteY7" fmla="*/ 54650 h 150942"/>
                <a:gd name="connsiteX8" fmla="*/ 41491 w 772896"/>
                <a:gd name="connsiteY8" fmla="*/ 9387 h 150942"/>
                <a:gd name="connsiteX9" fmla="*/ 436855 w 772896"/>
                <a:gd name="connsiteY9" fmla="*/ 7330 h 150942"/>
                <a:gd name="connsiteX10" fmla="*/ 741007 w 772896"/>
                <a:gd name="connsiteY10" fmla="*/ 62194 h 150942"/>
                <a:gd name="connsiteX11" fmla="*/ 772897 w 772896"/>
                <a:gd name="connsiteY11" fmla="*/ 105399 h 15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896" h="150942">
                  <a:moveTo>
                    <a:pt x="772897" y="105399"/>
                  </a:moveTo>
                  <a:lnTo>
                    <a:pt x="772897" y="105399"/>
                  </a:lnTo>
                  <a:cubicBezTo>
                    <a:pt x="772897" y="134546"/>
                    <a:pt x="746493" y="155806"/>
                    <a:pt x="718033" y="149976"/>
                  </a:cubicBezTo>
                  <a:cubicBezTo>
                    <a:pt x="661797" y="138318"/>
                    <a:pt x="564413" y="121516"/>
                    <a:pt x="436855" y="113629"/>
                  </a:cubicBezTo>
                  <a:cubicBezTo>
                    <a:pt x="420738" y="112600"/>
                    <a:pt x="404279" y="111914"/>
                    <a:pt x="387134" y="111229"/>
                  </a:cubicBezTo>
                  <a:cubicBezTo>
                    <a:pt x="231115" y="105056"/>
                    <a:pt x="112814" y="113972"/>
                    <a:pt x="50063" y="120487"/>
                  </a:cubicBezTo>
                  <a:cubicBezTo>
                    <a:pt x="23317" y="123230"/>
                    <a:pt x="0" y="102313"/>
                    <a:pt x="0" y="75567"/>
                  </a:cubicBezTo>
                  <a:lnTo>
                    <a:pt x="0" y="54650"/>
                  </a:lnTo>
                  <a:cubicBezTo>
                    <a:pt x="0" y="30990"/>
                    <a:pt x="18174" y="11445"/>
                    <a:pt x="41491" y="9387"/>
                  </a:cubicBezTo>
                  <a:cubicBezTo>
                    <a:pt x="197168" y="-3986"/>
                    <a:pt x="329527" y="-1585"/>
                    <a:pt x="436855" y="7330"/>
                  </a:cubicBezTo>
                  <a:cubicBezTo>
                    <a:pt x="590131" y="20360"/>
                    <a:pt x="692658" y="47106"/>
                    <a:pt x="741007" y="62194"/>
                  </a:cubicBezTo>
                  <a:cubicBezTo>
                    <a:pt x="759866" y="68366"/>
                    <a:pt x="772897" y="85854"/>
                    <a:pt x="772897" y="105399"/>
                  </a:cubicBezTo>
                  <a:close/>
                </a:path>
              </a:pathLst>
            </a:custGeom>
            <a:gradFill>
              <a:gsLst>
                <a:gs pos="0">
                  <a:srgbClr val="ACFCF4"/>
                </a:gs>
                <a:gs pos="50000">
                  <a:srgbClr val="A8E6F1"/>
                </a:gs>
                <a:gs pos="100000">
                  <a:srgbClr val="A4D1EF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6909505" y="1721995"/>
              <a:ext cx="484860" cy="120779"/>
            </a:xfrm>
            <a:custGeom>
              <a:avLst/>
              <a:gdLst>
                <a:gd name="connsiteX0" fmla="*/ 484861 w 484860"/>
                <a:gd name="connsiteY0" fmla="*/ 53328 h 120779"/>
                <a:gd name="connsiteX1" fmla="*/ 484861 w 484860"/>
                <a:gd name="connsiteY1" fmla="*/ 68416 h 120779"/>
                <a:gd name="connsiteX2" fmla="*/ 436855 w 484860"/>
                <a:gd name="connsiteY2" fmla="*/ 113679 h 120779"/>
                <a:gd name="connsiteX3" fmla="*/ 387134 w 484860"/>
                <a:gd name="connsiteY3" fmla="*/ 111279 h 120779"/>
                <a:gd name="connsiteX4" fmla="*/ 50063 w 484860"/>
                <a:gd name="connsiteY4" fmla="*/ 120537 h 120779"/>
                <a:gd name="connsiteX5" fmla="*/ 0 w 484860"/>
                <a:gd name="connsiteY5" fmla="*/ 75617 h 120779"/>
                <a:gd name="connsiteX6" fmla="*/ 0 w 484860"/>
                <a:gd name="connsiteY6" fmla="*/ 54700 h 120779"/>
                <a:gd name="connsiteX7" fmla="*/ 41491 w 484860"/>
                <a:gd name="connsiteY7" fmla="*/ 9437 h 120779"/>
                <a:gd name="connsiteX8" fmla="*/ 443713 w 484860"/>
                <a:gd name="connsiteY8" fmla="*/ 8066 h 120779"/>
                <a:gd name="connsiteX9" fmla="*/ 484861 w 484860"/>
                <a:gd name="connsiteY9" fmla="*/ 53328 h 1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860" h="120779">
                  <a:moveTo>
                    <a:pt x="484861" y="53328"/>
                  </a:moveTo>
                  <a:lnTo>
                    <a:pt x="484861" y="68416"/>
                  </a:lnTo>
                  <a:cubicBezTo>
                    <a:pt x="484861" y="94476"/>
                    <a:pt x="462915" y="115393"/>
                    <a:pt x="436855" y="113679"/>
                  </a:cubicBezTo>
                  <a:cubicBezTo>
                    <a:pt x="420739" y="112650"/>
                    <a:pt x="404279" y="111964"/>
                    <a:pt x="387134" y="111279"/>
                  </a:cubicBezTo>
                  <a:cubicBezTo>
                    <a:pt x="231115" y="105106"/>
                    <a:pt x="112814" y="114022"/>
                    <a:pt x="50063" y="120537"/>
                  </a:cubicBezTo>
                  <a:cubicBezTo>
                    <a:pt x="23317" y="123280"/>
                    <a:pt x="0" y="102363"/>
                    <a:pt x="0" y="75617"/>
                  </a:cubicBezTo>
                  <a:lnTo>
                    <a:pt x="0" y="54700"/>
                  </a:lnTo>
                  <a:cubicBezTo>
                    <a:pt x="0" y="31040"/>
                    <a:pt x="18174" y="11495"/>
                    <a:pt x="41491" y="9437"/>
                  </a:cubicBezTo>
                  <a:cubicBezTo>
                    <a:pt x="200597" y="-4279"/>
                    <a:pt x="335014" y="-1536"/>
                    <a:pt x="443713" y="8066"/>
                  </a:cubicBezTo>
                  <a:cubicBezTo>
                    <a:pt x="466687" y="10466"/>
                    <a:pt x="484861" y="30011"/>
                    <a:pt x="484861" y="53328"/>
                  </a:cubicBezTo>
                  <a:close/>
                </a:path>
              </a:pathLst>
            </a:custGeom>
            <a:gradFill>
              <a:gsLst>
                <a:gs pos="0">
                  <a:srgbClr val="03CCE0"/>
                </a:gs>
                <a:gs pos="50000">
                  <a:srgbClr val="3BDEBA"/>
                </a:gs>
                <a:gs pos="100000">
                  <a:srgbClr val="74F195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6909505" y="1539285"/>
              <a:ext cx="436511" cy="120723"/>
            </a:xfrm>
            <a:custGeom>
              <a:avLst/>
              <a:gdLst>
                <a:gd name="connsiteX0" fmla="*/ 436512 w 436511"/>
                <a:gd name="connsiteY0" fmla="*/ 51901 h 120723"/>
                <a:gd name="connsiteX1" fmla="*/ 436512 w 436511"/>
                <a:gd name="connsiteY1" fmla="*/ 64245 h 120723"/>
                <a:gd name="connsiteX2" fmla="*/ 387477 w 436511"/>
                <a:gd name="connsiteY2" fmla="*/ 111223 h 120723"/>
                <a:gd name="connsiteX3" fmla="*/ 387134 w 436511"/>
                <a:gd name="connsiteY3" fmla="*/ 111223 h 120723"/>
                <a:gd name="connsiteX4" fmla="*/ 50063 w 436511"/>
                <a:gd name="connsiteY4" fmla="*/ 120481 h 120723"/>
                <a:gd name="connsiteX5" fmla="*/ 0 w 436511"/>
                <a:gd name="connsiteY5" fmla="*/ 75561 h 120723"/>
                <a:gd name="connsiteX6" fmla="*/ 0 w 436511"/>
                <a:gd name="connsiteY6" fmla="*/ 54644 h 120723"/>
                <a:gd name="connsiteX7" fmla="*/ 41491 w 436511"/>
                <a:gd name="connsiteY7" fmla="*/ 9381 h 120723"/>
                <a:gd name="connsiteX8" fmla="*/ 392278 w 436511"/>
                <a:gd name="connsiteY8" fmla="*/ 4238 h 120723"/>
                <a:gd name="connsiteX9" fmla="*/ 436512 w 436511"/>
                <a:gd name="connsiteY9" fmla="*/ 51901 h 1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6511" h="120723">
                  <a:moveTo>
                    <a:pt x="436512" y="51901"/>
                  </a:moveTo>
                  <a:lnTo>
                    <a:pt x="436512" y="64245"/>
                  </a:lnTo>
                  <a:cubicBezTo>
                    <a:pt x="436512" y="90992"/>
                    <a:pt x="414223" y="112251"/>
                    <a:pt x="387477" y="111223"/>
                  </a:cubicBezTo>
                  <a:cubicBezTo>
                    <a:pt x="387477" y="111223"/>
                    <a:pt x="387134" y="111223"/>
                    <a:pt x="387134" y="111223"/>
                  </a:cubicBezTo>
                  <a:cubicBezTo>
                    <a:pt x="231115" y="105050"/>
                    <a:pt x="112814" y="113966"/>
                    <a:pt x="50063" y="120481"/>
                  </a:cubicBezTo>
                  <a:cubicBezTo>
                    <a:pt x="23317" y="123224"/>
                    <a:pt x="0" y="102307"/>
                    <a:pt x="0" y="75561"/>
                  </a:cubicBezTo>
                  <a:lnTo>
                    <a:pt x="0" y="54644"/>
                  </a:lnTo>
                  <a:cubicBezTo>
                    <a:pt x="0" y="30984"/>
                    <a:pt x="18174" y="11439"/>
                    <a:pt x="41491" y="9381"/>
                  </a:cubicBezTo>
                  <a:cubicBezTo>
                    <a:pt x="176251" y="-2277"/>
                    <a:pt x="293522" y="-1934"/>
                    <a:pt x="392278" y="4238"/>
                  </a:cubicBezTo>
                  <a:cubicBezTo>
                    <a:pt x="416966" y="5952"/>
                    <a:pt x="436512" y="26526"/>
                    <a:pt x="436512" y="51901"/>
                  </a:cubicBezTo>
                  <a:close/>
                </a:path>
              </a:pathLst>
            </a:custGeom>
            <a:gradFill>
              <a:gsLst>
                <a:gs pos="0">
                  <a:srgbClr val="FB5C88"/>
                </a:gs>
                <a:gs pos="98120">
                  <a:srgbClr val="FDB6A7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30" name="文本框 6"/>
          <p:cNvSpPr txBox="1"/>
          <p:nvPr>
            <p:custDataLst>
              <p:tags r:id="rId2"/>
            </p:custDataLst>
          </p:nvPr>
        </p:nvSpPr>
        <p:spPr>
          <a:xfrm>
            <a:off x="-223542" y="705543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404040"/>
                </a:solidFill>
                <a:latin typeface="+mj-lt"/>
                <a:ea typeface="+mj-ea"/>
              </a:rPr>
              <a:t>Backend workflow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Part Two</a:t>
            </a:r>
          </a:p>
        </p:txBody>
      </p:sp>
      <p:sp>
        <p:nvSpPr>
          <p:cNvPr id="39" name="矩形 38"/>
          <p:cNvSpPr/>
          <p:nvPr/>
        </p:nvSpPr>
        <p:spPr>
          <a:xfrm>
            <a:off x="777413" y="1633281"/>
            <a:ext cx="3367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404040"/>
                </a:solidFill>
                <a:latin typeface="+mj-ea"/>
                <a:ea typeface="+mj-ea"/>
              </a:rPr>
              <a:t>M</a:t>
            </a:r>
            <a:r>
              <a:rPr lang="en-US" altLang="zh-CN" sz="2400" b="0" i="0" u="none" strike="noStrike" dirty="0">
                <a:solidFill>
                  <a:srgbClr val="404040"/>
                </a:solidFill>
                <a:latin typeface="+mj-ea"/>
                <a:ea typeface="+mj-ea"/>
              </a:rPr>
              <a:t>etaphor</a:t>
            </a:r>
            <a:endParaRPr lang="zh-CN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D7496D1-6136-B748-8C6B-ADEFBADE9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999" y="1923172"/>
            <a:ext cx="2612107" cy="4353511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E88D67D4-1028-2BB4-35D6-150802C990AC}"/>
              </a:ext>
            </a:extLst>
          </p:cNvPr>
          <p:cNvGrpSpPr/>
          <p:nvPr/>
        </p:nvGrpSpPr>
        <p:grpSpPr>
          <a:xfrm>
            <a:off x="-931482" y="2359501"/>
            <a:ext cx="6670417" cy="2562464"/>
            <a:chOff x="-931482" y="2359501"/>
            <a:chExt cx="6670417" cy="2562464"/>
          </a:xfrm>
        </p:grpSpPr>
        <p:sp>
          <p:nvSpPr>
            <p:cNvPr id="48" name="菱形 47"/>
            <p:cNvSpPr/>
            <p:nvPr/>
          </p:nvSpPr>
          <p:spPr>
            <a:xfrm rot="20749957">
              <a:off x="4722151" y="3037175"/>
              <a:ext cx="185737" cy="267399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269081 w 457200"/>
                <a:gd name="connsiteY0-2" fmla="*/ 459581 h 914400"/>
                <a:gd name="connsiteX1-3" fmla="*/ 0 w 457200"/>
                <a:gd name="connsiteY1-4" fmla="*/ 0 h 914400"/>
                <a:gd name="connsiteX2-5" fmla="*/ 457200 w 457200"/>
                <a:gd name="connsiteY2-6" fmla="*/ 457200 h 914400"/>
                <a:gd name="connsiteX3-7" fmla="*/ 0 w 457200"/>
                <a:gd name="connsiteY3-8" fmla="*/ 914400 h 914400"/>
                <a:gd name="connsiteX4-9" fmla="*/ 269081 w 457200"/>
                <a:gd name="connsiteY4-10" fmla="*/ 459581 h 914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57200" h="914400">
                  <a:moveTo>
                    <a:pt x="269081" y="459581"/>
                  </a:moveTo>
                  <a:lnTo>
                    <a:pt x="0" y="0"/>
                  </a:lnTo>
                  <a:lnTo>
                    <a:pt x="457200" y="457200"/>
                  </a:lnTo>
                  <a:lnTo>
                    <a:pt x="0" y="914400"/>
                  </a:lnTo>
                  <a:lnTo>
                    <a:pt x="269081" y="459581"/>
                  </a:lnTo>
                  <a:close/>
                </a:path>
              </a:pathLst>
            </a:custGeom>
            <a:gradFill>
              <a:gsLst>
                <a:gs pos="2000">
                  <a:schemeClr val="accent3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4547063-FE78-8DD4-E56E-5B45E8EE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291" y="2359501"/>
              <a:ext cx="3758697" cy="2108238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74A9EDF-A576-8D63-3040-54135048000E}"/>
                </a:ext>
              </a:extLst>
            </p:cNvPr>
            <p:cNvSpPr/>
            <p:nvPr/>
          </p:nvSpPr>
          <p:spPr>
            <a:xfrm>
              <a:off x="-931482" y="4521855"/>
              <a:ext cx="667041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0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With your glasses</a:t>
              </a:r>
              <a:endParaRPr lang="zh-CN" alt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566C987-64AD-6001-504C-F2D2E3C24251}"/>
              </a:ext>
            </a:extLst>
          </p:cNvPr>
          <p:cNvGrpSpPr/>
          <p:nvPr/>
        </p:nvGrpSpPr>
        <p:grpSpPr>
          <a:xfrm>
            <a:off x="3374785" y="2344761"/>
            <a:ext cx="6670417" cy="2223902"/>
            <a:chOff x="3374785" y="2344761"/>
            <a:chExt cx="6670417" cy="2223902"/>
          </a:xfrm>
        </p:grpSpPr>
        <p:sp>
          <p:nvSpPr>
            <p:cNvPr id="44" name="菱形 47">
              <a:extLst>
                <a:ext uri="{FF2B5EF4-FFF2-40B4-BE49-F238E27FC236}">
                  <a16:creationId xmlns:a16="http://schemas.microsoft.com/office/drawing/2014/main" id="{A95DB5C5-0514-5B61-6170-7E4909BB2104}"/>
                </a:ext>
              </a:extLst>
            </p:cNvPr>
            <p:cNvSpPr/>
            <p:nvPr/>
          </p:nvSpPr>
          <p:spPr>
            <a:xfrm rot="634206">
              <a:off x="8582143" y="3109333"/>
              <a:ext cx="185737" cy="267399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269081 w 457200"/>
                <a:gd name="connsiteY0-2" fmla="*/ 459581 h 914400"/>
                <a:gd name="connsiteX1-3" fmla="*/ 0 w 457200"/>
                <a:gd name="connsiteY1-4" fmla="*/ 0 h 914400"/>
                <a:gd name="connsiteX2-5" fmla="*/ 457200 w 457200"/>
                <a:gd name="connsiteY2-6" fmla="*/ 457200 h 914400"/>
                <a:gd name="connsiteX3-7" fmla="*/ 0 w 457200"/>
                <a:gd name="connsiteY3-8" fmla="*/ 914400 h 914400"/>
                <a:gd name="connsiteX4-9" fmla="*/ 269081 w 457200"/>
                <a:gd name="connsiteY4-10" fmla="*/ 459581 h 914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57200" h="914400">
                  <a:moveTo>
                    <a:pt x="269081" y="459581"/>
                  </a:moveTo>
                  <a:lnTo>
                    <a:pt x="0" y="0"/>
                  </a:lnTo>
                  <a:lnTo>
                    <a:pt x="457200" y="457200"/>
                  </a:lnTo>
                  <a:lnTo>
                    <a:pt x="0" y="914400"/>
                  </a:lnTo>
                  <a:lnTo>
                    <a:pt x="269081" y="459581"/>
                  </a:lnTo>
                  <a:close/>
                </a:path>
              </a:pathLst>
            </a:custGeom>
            <a:gradFill>
              <a:gsLst>
                <a:gs pos="2000">
                  <a:schemeClr val="accent3"/>
                </a:gs>
                <a:gs pos="100000">
                  <a:srgbClr val="0000CC"/>
                </a:gs>
              </a:gsLst>
              <a:lin ang="2700000" scaled="1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C728E41-491F-A077-68AA-11143746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2350" y="2344761"/>
              <a:ext cx="3247818" cy="1820838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96CCEC2-E495-667C-6B61-5B049B5B3CB9}"/>
                </a:ext>
              </a:extLst>
            </p:cNvPr>
            <p:cNvSpPr/>
            <p:nvPr/>
          </p:nvSpPr>
          <p:spPr>
            <a:xfrm>
              <a:off x="3374785" y="4168553"/>
              <a:ext cx="667041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0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Without your glasses</a:t>
              </a:r>
              <a:endParaRPr lang="zh-CN" alt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8F6EEC4-BDF9-52E7-2803-23A579FBC0C9}"/>
              </a:ext>
            </a:extLst>
          </p:cNvPr>
          <p:cNvSpPr/>
          <p:nvPr/>
        </p:nvSpPr>
        <p:spPr>
          <a:xfrm>
            <a:off x="4145280" y="5554580"/>
            <a:ext cx="667041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guessing</a:t>
            </a:r>
            <a:r>
              <a:rPr lang="zh-CN" alt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、</a:t>
            </a:r>
            <a:r>
              <a:rPr lang="en-US" altLang="zh-CN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guessing</a:t>
            </a:r>
            <a:r>
              <a:rPr lang="zh-CN" alt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、</a:t>
            </a:r>
            <a:r>
              <a:rPr lang="en-US" altLang="zh-CN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guessing</a:t>
            </a:r>
            <a:endParaRPr lang="zh-CN" altLang="en-US" sz="2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85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4" name="文本框 6"/>
          <p:cNvSpPr txBox="1"/>
          <p:nvPr>
            <p:custDataLst>
              <p:tags r:id="rId1"/>
            </p:custDataLst>
          </p:nvPr>
        </p:nvSpPr>
        <p:spPr>
          <a:xfrm>
            <a:off x="4651960" y="64789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5" name="矩形: 圆角 74"/>
          <p:cNvSpPr/>
          <p:nvPr/>
        </p:nvSpPr>
        <p:spPr>
          <a:xfrm>
            <a:off x="3867151" y="1886857"/>
            <a:ext cx="2673349" cy="3918631"/>
          </a:xfrm>
          <a:prstGeom prst="roundRect">
            <a:avLst>
              <a:gd name="adj" fmla="val 1597"/>
            </a:avLst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8625" y="457200"/>
            <a:ext cx="11334750" cy="594360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ilroy" panose="00000400000000000000" charset="0"/>
              </a:rPr>
              <a:t>This time we added the "remove background" function to the code</a:t>
            </a:r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066312" y="4197860"/>
            <a:ext cx="2266336" cy="1268651"/>
            <a:chOff x="1105514" y="4372539"/>
            <a:chExt cx="2266336" cy="1268651"/>
          </a:xfrm>
        </p:grpSpPr>
        <p:sp>
          <p:nvSpPr>
            <p:cNvPr id="35" name="矩形 34"/>
            <p:cNvSpPr/>
            <p:nvPr/>
          </p:nvSpPr>
          <p:spPr>
            <a:xfrm>
              <a:off x="1105514" y="4372539"/>
              <a:ext cx="1523386" cy="407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0" i="0" u="none" strike="noStrike" dirty="0">
                  <a:solidFill>
                    <a:schemeClr val="bg1"/>
                  </a:solidFill>
                  <a:latin typeface="+mj-ea"/>
                  <a:ea typeface="+mj-ea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105514" y="4849627"/>
              <a:ext cx="2266336" cy="791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rPr>
                <a:t>单击此处输入你正文内容，文字是您思想的提炼，为了最终演示发布的良好效果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067481" y="4197860"/>
            <a:ext cx="2266336" cy="1268651"/>
            <a:chOff x="1105514" y="4372539"/>
            <a:chExt cx="2266336" cy="1268651"/>
          </a:xfrm>
        </p:grpSpPr>
        <p:sp>
          <p:nvSpPr>
            <p:cNvPr id="38" name="矩形 37"/>
            <p:cNvSpPr/>
            <p:nvPr/>
          </p:nvSpPr>
          <p:spPr>
            <a:xfrm>
              <a:off x="1105514" y="4372539"/>
              <a:ext cx="1523386" cy="407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0" i="0" u="none" strike="noStrike" dirty="0">
                  <a:solidFill>
                    <a:schemeClr val="bg1"/>
                  </a:solidFill>
                  <a:latin typeface="+mj-ea"/>
                  <a:ea typeface="+mj-ea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05514" y="4849627"/>
              <a:ext cx="2266336" cy="791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rPr>
                <a:t>单击此处输入你正文内容，文字是您思想的提炼，为了最终演示发布的良好效果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839200" y="689838"/>
            <a:ext cx="2549843" cy="427553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pPr algn="r"/>
            <a:r>
              <a:rPr lang="en-US" altLang="zh-CN" dirty="0"/>
              <a:t>Part Two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74713" y="689838"/>
            <a:ext cx="2549843" cy="427553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pPr algn="l"/>
            <a:r>
              <a:rPr lang="en-US" altLang="zh-CN" dirty="0"/>
              <a:t>Part Three</a:t>
            </a:r>
          </a:p>
        </p:txBody>
      </p:sp>
      <p:sp>
        <p:nvSpPr>
          <p:cNvPr id="76" name="文本框 6"/>
          <p:cNvSpPr txBox="1"/>
          <p:nvPr>
            <p:custDataLst>
              <p:tags r:id="rId2"/>
            </p:custDataLst>
          </p:nvPr>
        </p:nvSpPr>
        <p:spPr>
          <a:xfrm>
            <a:off x="3444327" y="773154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defRPr/>
            </a:pPr>
            <a:r>
              <a:rPr lang="en-US" altLang="zh-CN" sz="3200" dirty="0">
                <a:solidFill>
                  <a:srgbClr val="404040"/>
                </a:solidFill>
                <a:latin typeface="+mj-lt"/>
                <a:ea typeface="+mj-ea"/>
              </a:rPr>
              <a:t>Workflow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874713" y="1115340"/>
            <a:ext cx="10440515" cy="0"/>
            <a:chOff x="874713" y="1236521"/>
            <a:chExt cx="10440515" cy="0"/>
          </a:xfrm>
        </p:grpSpPr>
        <p:cxnSp>
          <p:nvCxnSpPr>
            <p:cNvPr id="78" name="直接连接符 77"/>
            <p:cNvCxnSpPr/>
            <p:nvPr/>
          </p:nvCxnSpPr>
          <p:spPr>
            <a:xfrm>
              <a:off x="8839200" y="1236521"/>
              <a:ext cx="247602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874713" y="1236521"/>
              <a:ext cx="247602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E019393-707C-4C73-32C2-45BCCCFDE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81" y="1734058"/>
            <a:ext cx="6298407" cy="2785834"/>
          </a:xfrm>
          <a:prstGeom prst="rect">
            <a:avLst/>
          </a:prstGeom>
        </p:spPr>
      </p:pic>
      <p:grpSp>
        <p:nvGrpSpPr>
          <p:cNvPr id="4" name="图形 71">
            <a:extLst>
              <a:ext uri="{FF2B5EF4-FFF2-40B4-BE49-F238E27FC236}">
                <a16:creationId xmlns:a16="http://schemas.microsoft.com/office/drawing/2014/main" id="{89F2BBE2-8607-E0E1-574D-FD92F0ABE08F}"/>
              </a:ext>
            </a:extLst>
          </p:cNvPr>
          <p:cNvGrpSpPr/>
          <p:nvPr/>
        </p:nvGrpSpPr>
        <p:grpSpPr>
          <a:xfrm flipH="1">
            <a:off x="10401941" y="1267741"/>
            <a:ext cx="761382" cy="898414"/>
            <a:chOff x="7267276" y="3904086"/>
            <a:chExt cx="901140" cy="1063325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C38FEB9-6159-C238-F0A2-9BE92D2E8D67}"/>
                </a:ext>
              </a:extLst>
            </p:cNvPr>
            <p:cNvSpPr/>
            <p:nvPr/>
          </p:nvSpPr>
          <p:spPr>
            <a:xfrm>
              <a:off x="7267276" y="3904086"/>
              <a:ext cx="901140" cy="1063325"/>
            </a:xfrm>
            <a:custGeom>
              <a:avLst/>
              <a:gdLst>
                <a:gd name="connsiteX0" fmla="*/ 901141 w 901140"/>
                <a:gd name="connsiteY0" fmla="*/ 32193 h 1063325"/>
                <a:gd name="connsiteX1" fmla="*/ 901141 w 901140"/>
                <a:gd name="connsiteY1" fmla="*/ 651127 h 1063325"/>
                <a:gd name="connsiteX2" fmla="*/ 896340 w 901140"/>
                <a:gd name="connsiteY2" fmla="*/ 667929 h 1063325"/>
                <a:gd name="connsiteX3" fmla="*/ 486918 w 901140"/>
                <a:gd name="connsiteY3" fmla="*/ 1001228 h 1063325"/>
                <a:gd name="connsiteX4" fmla="*/ 26403 w 901140"/>
                <a:gd name="connsiteY4" fmla="*/ 1052320 h 1063325"/>
                <a:gd name="connsiteX5" fmla="*/ 0 w 901140"/>
                <a:gd name="connsiteY5" fmla="*/ 1020774 h 1063325"/>
                <a:gd name="connsiteX6" fmla="*/ 0 w 901140"/>
                <a:gd name="connsiteY6" fmla="*/ 375436 h 1063325"/>
                <a:gd name="connsiteX7" fmla="*/ 30861 w 901140"/>
                <a:gd name="connsiteY7" fmla="*/ 343203 h 1063325"/>
                <a:gd name="connsiteX8" fmla="*/ 846620 w 901140"/>
                <a:gd name="connsiteY8" fmla="*/ 8533 h 1063325"/>
                <a:gd name="connsiteX9" fmla="*/ 901141 w 901140"/>
                <a:gd name="connsiteY9" fmla="*/ 32193 h 106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1140" h="1063325">
                  <a:moveTo>
                    <a:pt x="901141" y="32193"/>
                  </a:moveTo>
                  <a:lnTo>
                    <a:pt x="901141" y="651127"/>
                  </a:lnTo>
                  <a:cubicBezTo>
                    <a:pt x="901141" y="656957"/>
                    <a:pt x="899426" y="662786"/>
                    <a:pt x="896340" y="667929"/>
                  </a:cubicBezTo>
                  <a:cubicBezTo>
                    <a:pt x="870623" y="709763"/>
                    <a:pt x="738950" y="907959"/>
                    <a:pt x="486918" y="1001228"/>
                  </a:cubicBezTo>
                  <a:cubicBezTo>
                    <a:pt x="264033" y="1083867"/>
                    <a:pt x="89840" y="1064322"/>
                    <a:pt x="26403" y="1052320"/>
                  </a:cubicBezTo>
                  <a:cubicBezTo>
                    <a:pt x="11315" y="1049577"/>
                    <a:pt x="0" y="1036204"/>
                    <a:pt x="0" y="1020774"/>
                  </a:cubicBezTo>
                  <a:lnTo>
                    <a:pt x="0" y="375436"/>
                  </a:lnTo>
                  <a:cubicBezTo>
                    <a:pt x="0" y="358291"/>
                    <a:pt x="13716" y="344232"/>
                    <a:pt x="30861" y="343203"/>
                  </a:cubicBezTo>
                  <a:cubicBezTo>
                    <a:pt x="464286" y="324687"/>
                    <a:pt x="737578" y="112774"/>
                    <a:pt x="846620" y="8533"/>
                  </a:cubicBezTo>
                  <a:cubicBezTo>
                    <a:pt x="867194" y="-10327"/>
                    <a:pt x="901141" y="4075"/>
                    <a:pt x="901141" y="32193"/>
                  </a:cubicBezTo>
                  <a:close/>
                </a:path>
              </a:pathLst>
            </a:custGeom>
            <a:gradFill>
              <a:gsLst>
                <a:gs pos="0">
                  <a:srgbClr val="FB5C88"/>
                </a:gs>
                <a:gs pos="98120">
                  <a:srgbClr val="FDB6A7"/>
                </a:gs>
              </a:gsLst>
              <a:lin ang="540000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CFECCEFC-33C6-32F4-D56D-5FDD355FB163}"/>
                </a:ext>
              </a:extLst>
            </p:cNvPr>
            <p:cNvSpPr/>
            <p:nvPr/>
          </p:nvSpPr>
          <p:spPr>
            <a:xfrm>
              <a:off x="7267277" y="3904295"/>
              <a:ext cx="899769" cy="1055540"/>
            </a:xfrm>
            <a:custGeom>
              <a:avLst/>
              <a:gdLst>
                <a:gd name="connsiteX0" fmla="*/ 899769 w 899769"/>
                <a:gd name="connsiteY0" fmla="*/ 22382 h 1055539"/>
                <a:gd name="connsiteX1" fmla="*/ 886397 w 899769"/>
                <a:gd name="connsiteY1" fmla="*/ 30269 h 1055539"/>
                <a:gd name="connsiteX2" fmla="*/ 70637 w 899769"/>
                <a:gd name="connsiteY2" fmla="*/ 364939 h 1055539"/>
                <a:gd name="connsiteX3" fmla="*/ 39776 w 899769"/>
                <a:gd name="connsiteY3" fmla="*/ 397171 h 1055539"/>
                <a:gd name="connsiteX4" fmla="*/ 39776 w 899769"/>
                <a:gd name="connsiteY4" fmla="*/ 1042509 h 1055539"/>
                <a:gd name="connsiteX5" fmla="*/ 42519 w 899769"/>
                <a:gd name="connsiteY5" fmla="*/ 1055539 h 1055539"/>
                <a:gd name="connsiteX6" fmla="*/ 26403 w 899769"/>
                <a:gd name="connsiteY6" fmla="*/ 1052796 h 1055539"/>
                <a:gd name="connsiteX7" fmla="*/ 0 w 899769"/>
                <a:gd name="connsiteY7" fmla="*/ 1021249 h 1055539"/>
                <a:gd name="connsiteX8" fmla="*/ 0 w 899769"/>
                <a:gd name="connsiteY8" fmla="*/ 375912 h 1055539"/>
                <a:gd name="connsiteX9" fmla="*/ 30861 w 899769"/>
                <a:gd name="connsiteY9" fmla="*/ 343679 h 1055539"/>
                <a:gd name="connsiteX10" fmla="*/ 846620 w 899769"/>
                <a:gd name="connsiteY10" fmla="*/ 9009 h 1055539"/>
                <a:gd name="connsiteX11" fmla="*/ 899769 w 899769"/>
                <a:gd name="connsiteY11" fmla="*/ 22382 h 105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9769" h="1055539">
                  <a:moveTo>
                    <a:pt x="899769" y="22382"/>
                  </a:moveTo>
                  <a:cubicBezTo>
                    <a:pt x="894969" y="23753"/>
                    <a:pt x="890511" y="26154"/>
                    <a:pt x="886397" y="30269"/>
                  </a:cubicBezTo>
                  <a:cubicBezTo>
                    <a:pt x="777354" y="134510"/>
                    <a:pt x="504063" y="346080"/>
                    <a:pt x="70637" y="364939"/>
                  </a:cubicBezTo>
                  <a:cubicBezTo>
                    <a:pt x="53492" y="365625"/>
                    <a:pt x="39776" y="379684"/>
                    <a:pt x="39776" y="397171"/>
                  </a:cubicBezTo>
                  <a:lnTo>
                    <a:pt x="39776" y="1042509"/>
                  </a:lnTo>
                  <a:cubicBezTo>
                    <a:pt x="39776" y="1047310"/>
                    <a:pt x="40805" y="1051768"/>
                    <a:pt x="42519" y="1055539"/>
                  </a:cubicBezTo>
                  <a:cubicBezTo>
                    <a:pt x="36690" y="1054511"/>
                    <a:pt x="31204" y="1053825"/>
                    <a:pt x="26403" y="1052796"/>
                  </a:cubicBezTo>
                  <a:cubicBezTo>
                    <a:pt x="11315" y="1050053"/>
                    <a:pt x="0" y="1036680"/>
                    <a:pt x="0" y="1021249"/>
                  </a:cubicBezTo>
                  <a:lnTo>
                    <a:pt x="0" y="375912"/>
                  </a:lnTo>
                  <a:cubicBezTo>
                    <a:pt x="0" y="358767"/>
                    <a:pt x="13716" y="344708"/>
                    <a:pt x="30861" y="343679"/>
                  </a:cubicBezTo>
                  <a:cubicBezTo>
                    <a:pt x="464286" y="325162"/>
                    <a:pt x="737578" y="113250"/>
                    <a:pt x="846620" y="9009"/>
                  </a:cubicBezTo>
                  <a:cubicBezTo>
                    <a:pt x="864794" y="-8136"/>
                    <a:pt x="892911" y="779"/>
                    <a:pt x="899769" y="22382"/>
                  </a:cubicBezTo>
                  <a:close/>
                </a:path>
              </a:pathLst>
            </a:custGeom>
            <a:solidFill>
              <a:srgbClr val="FDB6A7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0BEF342-9C3F-E410-8D7A-074BF9AAF119}"/>
                </a:ext>
              </a:extLst>
            </p:cNvPr>
            <p:cNvSpPr/>
            <p:nvPr/>
          </p:nvSpPr>
          <p:spPr>
            <a:xfrm>
              <a:off x="7714076" y="4369717"/>
              <a:ext cx="221460" cy="307851"/>
            </a:xfrm>
            <a:custGeom>
              <a:avLst/>
              <a:gdLst>
                <a:gd name="connsiteX0" fmla="*/ 217399 w 221460"/>
                <a:gd name="connsiteY0" fmla="*/ 85713 h 307851"/>
                <a:gd name="connsiteX1" fmla="*/ 29489 w 221460"/>
                <a:gd name="connsiteY1" fmla="*/ 302082 h 307851"/>
                <a:gd name="connsiteX2" fmla="*/ 0 w 221460"/>
                <a:gd name="connsiteY2" fmla="*/ 291110 h 307851"/>
                <a:gd name="connsiteX3" fmla="*/ 0 w 221460"/>
                <a:gd name="connsiteY3" fmla="*/ 16790 h 307851"/>
                <a:gd name="connsiteX4" fmla="*/ 21603 w 221460"/>
                <a:gd name="connsiteY4" fmla="*/ 674 h 307851"/>
                <a:gd name="connsiteX5" fmla="*/ 209512 w 221460"/>
                <a:gd name="connsiteY5" fmla="*/ 58623 h 307851"/>
                <a:gd name="connsiteX6" fmla="*/ 217399 w 221460"/>
                <a:gd name="connsiteY6" fmla="*/ 85713 h 3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60" h="307851">
                  <a:moveTo>
                    <a:pt x="217399" y="85713"/>
                  </a:moveTo>
                  <a:lnTo>
                    <a:pt x="29489" y="302082"/>
                  </a:lnTo>
                  <a:cubicBezTo>
                    <a:pt x="19202" y="313741"/>
                    <a:pt x="0" y="306540"/>
                    <a:pt x="0" y="291110"/>
                  </a:cubicBezTo>
                  <a:lnTo>
                    <a:pt x="0" y="16790"/>
                  </a:lnTo>
                  <a:cubicBezTo>
                    <a:pt x="0" y="5474"/>
                    <a:pt x="10973" y="-2412"/>
                    <a:pt x="21603" y="674"/>
                  </a:cubicBezTo>
                  <a:lnTo>
                    <a:pt x="209512" y="58623"/>
                  </a:lnTo>
                  <a:cubicBezTo>
                    <a:pt x="221171" y="62052"/>
                    <a:pt x="225286" y="76455"/>
                    <a:pt x="217399" y="85713"/>
                  </a:cubicBezTo>
                  <a:close/>
                </a:path>
              </a:pathLst>
            </a:custGeom>
            <a:solidFill>
              <a:srgbClr val="FCCBA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5" name="图形 71">
            <a:extLst>
              <a:ext uri="{FF2B5EF4-FFF2-40B4-BE49-F238E27FC236}">
                <a16:creationId xmlns:a16="http://schemas.microsoft.com/office/drawing/2014/main" id="{CCC3CE10-C92A-C9A0-A627-B8293A6014FE}"/>
              </a:ext>
            </a:extLst>
          </p:cNvPr>
          <p:cNvGrpSpPr/>
          <p:nvPr/>
        </p:nvGrpSpPr>
        <p:grpSpPr>
          <a:xfrm flipH="1">
            <a:off x="10150570" y="1584864"/>
            <a:ext cx="657865" cy="603986"/>
            <a:chOff x="7267276" y="3904086"/>
            <a:chExt cx="901140" cy="1063325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6BD313B-3389-DA69-89AA-982FC3E24A84}"/>
                </a:ext>
              </a:extLst>
            </p:cNvPr>
            <p:cNvSpPr/>
            <p:nvPr/>
          </p:nvSpPr>
          <p:spPr>
            <a:xfrm>
              <a:off x="7267276" y="3904086"/>
              <a:ext cx="901140" cy="1063325"/>
            </a:xfrm>
            <a:custGeom>
              <a:avLst/>
              <a:gdLst>
                <a:gd name="connsiteX0" fmla="*/ 901141 w 901140"/>
                <a:gd name="connsiteY0" fmla="*/ 32193 h 1063325"/>
                <a:gd name="connsiteX1" fmla="*/ 901141 w 901140"/>
                <a:gd name="connsiteY1" fmla="*/ 651127 h 1063325"/>
                <a:gd name="connsiteX2" fmla="*/ 896340 w 901140"/>
                <a:gd name="connsiteY2" fmla="*/ 667929 h 1063325"/>
                <a:gd name="connsiteX3" fmla="*/ 486918 w 901140"/>
                <a:gd name="connsiteY3" fmla="*/ 1001228 h 1063325"/>
                <a:gd name="connsiteX4" fmla="*/ 26403 w 901140"/>
                <a:gd name="connsiteY4" fmla="*/ 1052320 h 1063325"/>
                <a:gd name="connsiteX5" fmla="*/ 0 w 901140"/>
                <a:gd name="connsiteY5" fmla="*/ 1020774 h 1063325"/>
                <a:gd name="connsiteX6" fmla="*/ 0 w 901140"/>
                <a:gd name="connsiteY6" fmla="*/ 375436 h 1063325"/>
                <a:gd name="connsiteX7" fmla="*/ 30861 w 901140"/>
                <a:gd name="connsiteY7" fmla="*/ 343203 h 1063325"/>
                <a:gd name="connsiteX8" fmla="*/ 846620 w 901140"/>
                <a:gd name="connsiteY8" fmla="*/ 8533 h 1063325"/>
                <a:gd name="connsiteX9" fmla="*/ 901141 w 901140"/>
                <a:gd name="connsiteY9" fmla="*/ 32193 h 106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1140" h="1063325">
                  <a:moveTo>
                    <a:pt x="901141" y="32193"/>
                  </a:moveTo>
                  <a:lnTo>
                    <a:pt x="901141" y="651127"/>
                  </a:lnTo>
                  <a:cubicBezTo>
                    <a:pt x="901141" y="656957"/>
                    <a:pt x="899426" y="662786"/>
                    <a:pt x="896340" y="667929"/>
                  </a:cubicBezTo>
                  <a:cubicBezTo>
                    <a:pt x="870623" y="709763"/>
                    <a:pt x="738950" y="907959"/>
                    <a:pt x="486918" y="1001228"/>
                  </a:cubicBezTo>
                  <a:cubicBezTo>
                    <a:pt x="264033" y="1083867"/>
                    <a:pt x="89840" y="1064322"/>
                    <a:pt x="26403" y="1052320"/>
                  </a:cubicBezTo>
                  <a:cubicBezTo>
                    <a:pt x="11315" y="1049577"/>
                    <a:pt x="0" y="1036204"/>
                    <a:pt x="0" y="1020774"/>
                  </a:cubicBezTo>
                  <a:lnTo>
                    <a:pt x="0" y="375436"/>
                  </a:lnTo>
                  <a:cubicBezTo>
                    <a:pt x="0" y="358291"/>
                    <a:pt x="13716" y="344232"/>
                    <a:pt x="30861" y="343203"/>
                  </a:cubicBezTo>
                  <a:cubicBezTo>
                    <a:pt x="464286" y="324687"/>
                    <a:pt x="737578" y="112774"/>
                    <a:pt x="846620" y="8533"/>
                  </a:cubicBezTo>
                  <a:cubicBezTo>
                    <a:pt x="867194" y="-10327"/>
                    <a:pt x="901141" y="4075"/>
                    <a:pt x="901141" y="32193"/>
                  </a:cubicBezTo>
                  <a:close/>
                </a:path>
              </a:pathLst>
            </a:custGeom>
            <a:gradFill>
              <a:gsLst>
                <a:gs pos="0">
                  <a:srgbClr val="FB5C88"/>
                </a:gs>
                <a:gs pos="98120">
                  <a:srgbClr val="FDB6A7"/>
                </a:gs>
              </a:gsLst>
              <a:lin ang="540000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F7B61F0-5000-1572-9A7C-86F7154285A3}"/>
                </a:ext>
              </a:extLst>
            </p:cNvPr>
            <p:cNvSpPr/>
            <p:nvPr/>
          </p:nvSpPr>
          <p:spPr>
            <a:xfrm>
              <a:off x="7267277" y="3904295"/>
              <a:ext cx="899769" cy="1055540"/>
            </a:xfrm>
            <a:custGeom>
              <a:avLst/>
              <a:gdLst>
                <a:gd name="connsiteX0" fmla="*/ 899769 w 899769"/>
                <a:gd name="connsiteY0" fmla="*/ 22382 h 1055539"/>
                <a:gd name="connsiteX1" fmla="*/ 886397 w 899769"/>
                <a:gd name="connsiteY1" fmla="*/ 30269 h 1055539"/>
                <a:gd name="connsiteX2" fmla="*/ 70637 w 899769"/>
                <a:gd name="connsiteY2" fmla="*/ 364939 h 1055539"/>
                <a:gd name="connsiteX3" fmla="*/ 39776 w 899769"/>
                <a:gd name="connsiteY3" fmla="*/ 397171 h 1055539"/>
                <a:gd name="connsiteX4" fmla="*/ 39776 w 899769"/>
                <a:gd name="connsiteY4" fmla="*/ 1042509 h 1055539"/>
                <a:gd name="connsiteX5" fmla="*/ 42519 w 899769"/>
                <a:gd name="connsiteY5" fmla="*/ 1055539 h 1055539"/>
                <a:gd name="connsiteX6" fmla="*/ 26403 w 899769"/>
                <a:gd name="connsiteY6" fmla="*/ 1052796 h 1055539"/>
                <a:gd name="connsiteX7" fmla="*/ 0 w 899769"/>
                <a:gd name="connsiteY7" fmla="*/ 1021249 h 1055539"/>
                <a:gd name="connsiteX8" fmla="*/ 0 w 899769"/>
                <a:gd name="connsiteY8" fmla="*/ 375912 h 1055539"/>
                <a:gd name="connsiteX9" fmla="*/ 30861 w 899769"/>
                <a:gd name="connsiteY9" fmla="*/ 343679 h 1055539"/>
                <a:gd name="connsiteX10" fmla="*/ 846620 w 899769"/>
                <a:gd name="connsiteY10" fmla="*/ 9009 h 1055539"/>
                <a:gd name="connsiteX11" fmla="*/ 899769 w 899769"/>
                <a:gd name="connsiteY11" fmla="*/ 22382 h 105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9769" h="1055539">
                  <a:moveTo>
                    <a:pt x="899769" y="22382"/>
                  </a:moveTo>
                  <a:cubicBezTo>
                    <a:pt x="894969" y="23753"/>
                    <a:pt x="890511" y="26154"/>
                    <a:pt x="886397" y="30269"/>
                  </a:cubicBezTo>
                  <a:cubicBezTo>
                    <a:pt x="777354" y="134510"/>
                    <a:pt x="504063" y="346080"/>
                    <a:pt x="70637" y="364939"/>
                  </a:cubicBezTo>
                  <a:cubicBezTo>
                    <a:pt x="53492" y="365625"/>
                    <a:pt x="39776" y="379684"/>
                    <a:pt x="39776" y="397171"/>
                  </a:cubicBezTo>
                  <a:lnTo>
                    <a:pt x="39776" y="1042509"/>
                  </a:lnTo>
                  <a:cubicBezTo>
                    <a:pt x="39776" y="1047310"/>
                    <a:pt x="40805" y="1051768"/>
                    <a:pt x="42519" y="1055539"/>
                  </a:cubicBezTo>
                  <a:cubicBezTo>
                    <a:pt x="36690" y="1054511"/>
                    <a:pt x="31204" y="1053825"/>
                    <a:pt x="26403" y="1052796"/>
                  </a:cubicBezTo>
                  <a:cubicBezTo>
                    <a:pt x="11315" y="1050053"/>
                    <a:pt x="0" y="1036680"/>
                    <a:pt x="0" y="1021249"/>
                  </a:cubicBezTo>
                  <a:lnTo>
                    <a:pt x="0" y="375912"/>
                  </a:lnTo>
                  <a:cubicBezTo>
                    <a:pt x="0" y="358767"/>
                    <a:pt x="13716" y="344708"/>
                    <a:pt x="30861" y="343679"/>
                  </a:cubicBezTo>
                  <a:cubicBezTo>
                    <a:pt x="464286" y="325162"/>
                    <a:pt x="737578" y="113250"/>
                    <a:pt x="846620" y="9009"/>
                  </a:cubicBezTo>
                  <a:cubicBezTo>
                    <a:pt x="864794" y="-8136"/>
                    <a:pt x="892911" y="779"/>
                    <a:pt x="899769" y="22382"/>
                  </a:cubicBezTo>
                  <a:close/>
                </a:path>
              </a:pathLst>
            </a:custGeom>
            <a:solidFill>
              <a:srgbClr val="FDB6A7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43B9816-063A-8722-F7A7-0D3424184E1E}"/>
                </a:ext>
              </a:extLst>
            </p:cNvPr>
            <p:cNvSpPr/>
            <p:nvPr/>
          </p:nvSpPr>
          <p:spPr>
            <a:xfrm>
              <a:off x="7714076" y="4369717"/>
              <a:ext cx="221460" cy="307851"/>
            </a:xfrm>
            <a:custGeom>
              <a:avLst/>
              <a:gdLst>
                <a:gd name="connsiteX0" fmla="*/ 217399 w 221460"/>
                <a:gd name="connsiteY0" fmla="*/ 85713 h 307851"/>
                <a:gd name="connsiteX1" fmla="*/ 29489 w 221460"/>
                <a:gd name="connsiteY1" fmla="*/ 302082 h 307851"/>
                <a:gd name="connsiteX2" fmla="*/ 0 w 221460"/>
                <a:gd name="connsiteY2" fmla="*/ 291110 h 307851"/>
                <a:gd name="connsiteX3" fmla="*/ 0 w 221460"/>
                <a:gd name="connsiteY3" fmla="*/ 16790 h 307851"/>
                <a:gd name="connsiteX4" fmla="*/ 21603 w 221460"/>
                <a:gd name="connsiteY4" fmla="*/ 674 h 307851"/>
                <a:gd name="connsiteX5" fmla="*/ 209512 w 221460"/>
                <a:gd name="connsiteY5" fmla="*/ 58623 h 307851"/>
                <a:gd name="connsiteX6" fmla="*/ 217399 w 221460"/>
                <a:gd name="connsiteY6" fmla="*/ 85713 h 3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60" h="307851">
                  <a:moveTo>
                    <a:pt x="217399" y="85713"/>
                  </a:moveTo>
                  <a:lnTo>
                    <a:pt x="29489" y="302082"/>
                  </a:lnTo>
                  <a:cubicBezTo>
                    <a:pt x="19202" y="313741"/>
                    <a:pt x="0" y="306540"/>
                    <a:pt x="0" y="291110"/>
                  </a:cubicBezTo>
                  <a:lnTo>
                    <a:pt x="0" y="16790"/>
                  </a:lnTo>
                  <a:cubicBezTo>
                    <a:pt x="0" y="5474"/>
                    <a:pt x="10973" y="-2412"/>
                    <a:pt x="21603" y="674"/>
                  </a:cubicBezTo>
                  <a:lnTo>
                    <a:pt x="209512" y="58623"/>
                  </a:lnTo>
                  <a:cubicBezTo>
                    <a:pt x="221171" y="62052"/>
                    <a:pt x="225286" y="76455"/>
                    <a:pt x="217399" y="85713"/>
                  </a:cubicBezTo>
                  <a:close/>
                </a:path>
              </a:pathLst>
            </a:custGeom>
            <a:solidFill>
              <a:srgbClr val="FCCBA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21" name="图形 71">
            <a:extLst>
              <a:ext uri="{FF2B5EF4-FFF2-40B4-BE49-F238E27FC236}">
                <a16:creationId xmlns:a16="http://schemas.microsoft.com/office/drawing/2014/main" id="{8B7E335A-E360-0FAB-426D-8C0AF89285D5}"/>
              </a:ext>
            </a:extLst>
          </p:cNvPr>
          <p:cNvGrpSpPr/>
          <p:nvPr/>
        </p:nvGrpSpPr>
        <p:grpSpPr>
          <a:xfrm flipH="1">
            <a:off x="9666682" y="1101396"/>
            <a:ext cx="657865" cy="824579"/>
            <a:chOff x="7267276" y="3904086"/>
            <a:chExt cx="901140" cy="1063325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FA388FF-517C-CBE0-755E-40FA552E4C41}"/>
                </a:ext>
              </a:extLst>
            </p:cNvPr>
            <p:cNvSpPr/>
            <p:nvPr/>
          </p:nvSpPr>
          <p:spPr>
            <a:xfrm>
              <a:off x="7267276" y="3904086"/>
              <a:ext cx="901140" cy="1063325"/>
            </a:xfrm>
            <a:custGeom>
              <a:avLst/>
              <a:gdLst>
                <a:gd name="connsiteX0" fmla="*/ 901141 w 901140"/>
                <a:gd name="connsiteY0" fmla="*/ 32193 h 1063325"/>
                <a:gd name="connsiteX1" fmla="*/ 901141 w 901140"/>
                <a:gd name="connsiteY1" fmla="*/ 651127 h 1063325"/>
                <a:gd name="connsiteX2" fmla="*/ 896340 w 901140"/>
                <a:gd name="connsiteY2" fmla="*/ 667929 h 1063325"/>
                <a:gd name="connsiteX3" fmla="*/ 486918 w 901140"/>
                <a:gd name="connsiteY3" fmla="*/ 1001228 h 1063325"/>
                <a:gd name="connsiteX4" fmla="*/ 26403 w 901140"/>
                <a:gd name="connsiteY4" fmla="*/ 1052320 h 1063325"/>
                <a:gd name="connsiteX5" fmla="*/ 0 w 901140"/>
                <a:gd name="connsiteY5" fmla="*/ 1020774 h 1063325"/>
                <a:gd name="connsiteX6" fmla="*/ 0 w 901140"/>
                <a:gd name="connsiteY6" fmla="*/ 375436 h 1063325"/>
                <a:gd name="connsiteX7" fmla="*/ 30861 w 901140"/>
                <a:gd name="connsiteY7" fmla="*/ 343203 h 1063325"/>
                <a:gd name="connsiteX8" fmla="*/ 846620 w 901140"/>
                <a:gd name="connsiteY8" fmla="*/ 8533 h 1063325"/>
                <a:gd name="connsiteX9" fmla="*/ 901141 w 901140"/>
                <a:gd name="connsiteY9" fmla="*/ 32193 h 106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1140" h="1063325">
                  <a:moveTo>
                    <a:pt x="901141" y="32193"/>
                  </a:moveTo>
                  <a:lnTo>
                    <a:pt x="901141" y="651127"/>
                  </a:lnTo>
                  <a:cubicBezTo>
                    <a:pt x="901141" y="656957"/>
                    <a:pt x="899426" y="662786"/>
                    <a:pt x="896340" y="667929"/>
                  </a:cubicBezTo>
                  <a:cubicBezTo>
                    <a:pt x="870623" y="709763"/>
                    <a:pt x="738950" y="907959"/>
                    <a:pt x="486918" y="1001228"/>
                  </a:cubicBezTo>
                  <a:cubicBezTo>
                    <a:pt x="264033" y="1083867"/>
                    <a:pt x="89840" y="1064322"/>
                    <a:pt x="26403" y="1052320"/>
                  </a:cubicBezTo>
                  <a:cubicBezTo>
                    <a:pt x="11315" y="1049577"/>
                    <a:pt x="0" y="1036204"/>
                    <a:pt x="0" y="1020774"/>
                  </a:cubicBezTo>
                  <a:lnTo>
                    <a:pt x="0" y="375436"/>
                  </a:lnTo>
                  <a:cubicBezTo>
                    <a:pt x="0" y="358291"/>
                    <a:pt x="13716" y="344232"/>
                    <a:pt x="30861" y="343203"/>
                  </a:cubicBezTo>
                  <a:cubicBezTo>
                    <a:pt x="464286" y="324687"/>
                    <a:pt x="737578" y="112774"/>
                    <a:pt x="846620" y="8533"/>
                  </a:cubicBezTo>
                  <a:cubicBezTo>
                    <a:pt x="867194" y="-10327"/>
                    <a:pt x="901141" y="4075"/>
                    <a:pt x="901141" y="32193"/>
                  </a:cubicBezTo>
                  <a:close/>
                </a:path>
              </a:pathLst>
            </a:custGeom>
            <a:gradFill>
              <a:gsLst>
                <a:gs pos="0">
                  <a:srgbClr val="FB5C88"/>
                </a:gs>
                <a:gs pos="98120">
                  <a:srgbClr val="FDB6A7"/>
                </a:gs>
              </a:gsLst>
              <a:lin ang="540000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716F1DC-B5F4-EB2E-87C6-8BDE2906F8BD}"/>
                </a:ext>
              </a:extLst>
            </p:cNvPr>
            <p:cNvSpPr/>
            <p:nvPr/>
          </p:nvSpPr>
          <p:spPr>
            <a:xfrm>
              <a:off x="7267277" y="3904295"/>
              <a:ext cx="899769" cy="1055540"/>
            </a:xfrm>
            <a:custGeom>
              <a:avLst/>
              <a:gdLst>
                <a:gd name="connsiteX0" fmla="*/ 899769 w 899769"/>
                <a:gd name="connsiteY0" fmla="*/ 22382 h 1055539"/>
                <a:gd name="connsiteX1" fmla="*/ 886397 w 899769"/>
                <a:gd name="connsiteY1" fmla="*/ 30269 h 1055539"/>
                <a:gd name="connsiteX2" fmla="*/ 70637 w 899769"/>
                <a:gd name="connsiteY2" fmla="*/ 364939 h 1055539"/>
                <a:gd name="connsiteX3" fmla="*/ 39776 w 899769"/>
                <a:gd name="connsiteY3" fmla="*/ 397171 h 1055539"/>
                <a:gd name="connsiteX4" fmla="*/ 39776 w 899769"/>
                <a:gd name="connsiteY4" fmla="*/ 1042509 h 1055539"/>
                <a:gd name="connsiteX5" fmla="*/ 42519 w 899769"/>
                <a:gd name="connsiteY5" fmla="*/ 1055539 h 1055539"/>
                <a:gd name="connsiteX6" fmla="*/ 26403 w 899769"/>
                <a:gd name="connsiteY6" fmla="*/ 1052796 h 1055539"/>
                <a:gd name="connsiteX7" fmla="*/ 0 w 899769"/>
                <a:gd name="connsiteY7" fmla="*/ 1021249 h 1055539"/>
                <a:gd name="connsiteX8" fmla="*/ 0 w 899769"/>
                <a:gd name="connsiteY8" fmla="*/ 375912 h 1055539"/>
                <a:gd name="connsiteX9" fmla="*/ 30861 w 899769"/>
                <a:gd name="connsiteY9" fmla="*/ 343679 h 1055539"/>
                <a:gd name="connsiteX10" fmla="*/ 846620 w 899769"/>
                <a:gd name="connsiteY10" fmla="*/ 9009 h 1055539"/>
                <a:gd name="connsiteX11" fmla="*/ 899769 w 899769"/>
                <a:gd name="connsiteY11" fmla="*/ 22382 h 105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9769" h="1055539">
                  <a:moveTo>
                    <a:pt x="899769" y="22382"/>
                  </a:moveTo>
                  <a:cubicBezTo>
                    <a:pt x="894969" y="23753"/>
                    <a:pt x="890511" y="26154"/>
                    <a:pt x="886397" y="30269"/>
                  </a:cubicBezTo>
                  <a:cubicBezTo>
                    <a:pt x="777354" y="134510"/>
                    <a:pt x="504063" y="346080"/>
                    <a:pt x="70637" y="364939"/>
                  </a:cubicBezTo>
                  <a:cubicBezTo>
                    <a:pt x="53492" y="365625"/>
                    <a:pt x="39776" y="379684"/>
                    <a:pt x="39776" y="397171"/>
                  </a:cubicBezTo>
                  <a:lnTo>
                    <a:pt x="39776" y="1042509"/>
                  </a:lnTo>
                  <a:cubicBezTo>
                    <a:pt x="39776" y="1047310"/>
                    <a:pt x="40805" y="1051768"/>
                    <a:pt x="42519" y="1055539"/>
                  </a:cubicBezTo>
                  <a:cubicBezTo>
                    <a:pt x="36690" y="1054511"/>
                    <a:pt x="31204" y="1053825"/>
                    <a:pt x="26403" y="1052796"/>
                  </a:cubicBezTo>
                  <a:cubicBezTo>
                    <a:pt x="11315" y="1050053"/>
                    <a:pt x="0" y="1036680"/>
                    <a:pt x="0" y="1021249"/>
                  </a:cubicBezTo>
                  <a:lnTo>
                    <a:pt x="0" y="375912"/>
                  </a:lnTo>
                  <a:cubicBezTo>
                    <a:pt x="0" y="358767"/>
                    <a:pt x="13716" y="344708"/>
                    <a:pt x="30861" y="343679"/>
                  </a:cubicBezTo>
                  <a:cubicBezTo>
                    <a:pt x="464286" y="325162"/>
                    <a:pt x="737578" y="113250"/>
                    <a:pt x="846620" y="9009"/>
                  </a:cubicBezTo>
                  <a:cubicBezTo>
                    <a:pt x="864794" y="-8136"/>
                    <a:pt x="892911" y="779"/>
                    <a:pt x="899769" y="22382"/>
                  </a:cubicBezTo>
                  <a:close/>
                </a:path>
              </a:pathLst>
            </a:custGeom>
            <a:solidFill>
              <a:srgbClr val="FDB6A7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EC3E3B0-F278-DF2D-48E2-1680AB5C3BD3}"/>
                </a:ext>
              </a:extLst>
            </p:cNvPr>
            <p:cNvSpPr/>
            <p:nvPr/>
          </p:nvSpPr>
          <p:spPr>
            <a:xfrm>
              <a:off x="7714076" y="4369717"/>
              <a:ext cx="221460" cy="307851"/>
            </a:xfrm>
            <a:custGeom>
              <a:avLst/>
              <a:gdLst>
                <a:gd name="connsiteX0" fmla="*/ 217399 w 221460"/>
                <a:gd name="connsiteY0" fmla="*/ 85713 h 307851"/>
                <a:gd name="connsiteX1" fmla="*/ 29489 w 221460"/>
                <a:gd name="connsiteY1" fmla="*/ 302082 h 307851"/>
                <a:gd name="connsiteX2" fmla="*/ 0 w 221460"/>
                <a:gd name="connsiteY2" fmla="*/ 291110 h 307851"/>
                <a:gd name="connsiteX3" fmla="*/ 0 w 221460"/>
                <a:gd name="connsiteY3" fmla="*/ 16790 h 307851"/>
                <a:gd name="connsiteX4" fmla="*/ 21603 w 221460"/>
                <a:gd name="connsiteY4" fmla="*/ 674 h 307851"/>
                <a:gd name="connsiteX5" fmla="*/ 209512 w 221460"/>
                <a:gd name="connsiteY5" fmla="*/ 58623 h 307851"/>
                <a:gd name="connsiteX6" fmla="*/ 217399 w 221460"/>
                <a:gd name="connsiteY6" fmla="*/ 85713 h 3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60" h="307851">
                  <a:moveTo>
                    <a:pt x="217399" y="85713"/>
                  </a:moveTo>
                  <a:lnTo>
                    <a:pt x="29489" y="302082"/>
                  </a:lnTo>
                  <a:cubicBezTo>
                    <a:pt x="19202" y="313741"/>
                    <a:pt x="0" y="306540"/>
                    <a:pt x="0" y="291110"/>
                  </a:cubicBezTo>
                  <a:lnTo>
                    <a:pt x="0" y="16790"/>
                  </a:lnTo>
                  <a:cubicBezTo>
                    <a:pt x="0" y="5474"/>
                    <a:pt x="10973" y="-2412"/>
                    <a:pt x="21603" y="674"/>
                  </a:cubicBezTo>
                  <a:lnTo>
                    <a:pt x="209512" y="58623"/>
                  </a:lnTo>
                  <a:cubicBezTo>
                    <a:pt x="221171" y="62052"/>
                    <a:pt x="225286" y="76455"/>
                    <a:pt x="217399" y="85713"/>
                  </a:cubicBezTo>
                  <a:close/>
                </a:path>
              </a:pathLst>
            </a:custGeom>
            <a:solidFill>
              <a:srgbClr val="FCCBA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FEBB865C-56C9-1B1A-9F12-CECABA0D2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645" y="2596091"/>
            <a:ext cx="4929150" cy="347357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BB6AEED-B964-0799-3AE0-B9146FED0A11}"/>
              </a:ext>
            </a:extLst>
          </p:cNvPr>
          <p:cNvSpPr txBox="1"/>
          <p:nvPr/>
        </p:nvSpPr>
        <p:spPr>
          <a:xfrm>
            <a:off x="874713" y="4733240"/>
            <a:ext cx="6450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Bookman Old Style" panose="02050604050505020204" pitchFamily="18" charset="0"/>
              </a:rPr>
              <a:t>This time we added the “remove background” function to the code.</a:t>
            </a:r>
            <a:endParaRPr lang="zh-CN" altLang="en-US" sz="2400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5743546"/>
            <a:ext cx="6831107" cy="331958"/>
          </a:xfrm>
          <a:custGeom>
            <a:avLst/>
            <a:gdLst>
              <a:gd name="connsiteX0" fmla="*/ 6642494 w 6831107"/>
              <a:gd name="connsiteY0" fmla="*/ 0 h 331958"/>
              <a:gd name="connsiteX1" fmla="*/ 6831107 w 6831107"/>
              <a:gd name="connsiteY1" fmla="*/ 0 h 331958"/>
              <a:gd name="connsiteX2" fmla="*/ 6675691 w 6831107"/>
              <a:gd name="connsiteY2" fmla="*/ 331958 h 331958"/>
              <a:gd name="connsiteX3" fmla="*/ 6487078 w 6831107"/>
              <a:gd name="connsiteY3" fmla="*/ 331958 h 331958"/>
              <a:gd name="connsiteX4" fmla="*/ 6351564 w 6831107"/>
              <a:gd name="connsiteY4" fmla="*/ 0 h 331958"/>
              <a:gd name="connsiteX5" fmla="*/ 6540177 w 6831107"/>
              <a:gd name="connsiteY5" fmla="*/ 0 h 331958"/>
              <a:gd name="connsiteX6" fmla="*/ 6384760 w 6831107"/>
              <a:gd name="connsiteY6" fmla="*/ 331958 h 331958"/>
              <a:gd name="connsiteX7" fmla="*/ 6196148 w 6831107"/>
              <a:gd name="connsiteY7" fmla="*/ 331958 h 331958"/>
              <a:gd name="connsiteX8" fmla="*/ 6060630 w 6831107"/>
              <a:gd name="connsiteY8" fmla="*/ 0 h 331958"/>
              <a:gd name="connsiteX9" fmla="*/ 6249243 w 6831107"/>
              <a:gd name="connsiteY9" fmla="*/ 0 h 331958"/>
              <a:gd name="connsiteX10" fmla="*/ 6093827 w 6831107"/>
              <a:gd name="connsiteY10" fmla="*/ 331958 h 331958"/>
              <a:gd name="connsiteX11" fmla="*/ 5905214 w 6831107"/>
              <a:gd name="connsiteY11" fmla="*/ 331958 h 331958"/>
              <a:gd name="connsiteX12" fmla="*/ 5769697 w 6831107"/>
              <a:gd name="connsiteY12" fmla="*/ 0 h 331958"/>
              <a:gd name="connsiteX13" fmla="*/ 5958310 w 6831107"/>
              <a:gd name="connsiteY13" fmla="*/ 0 h 331958"/>
              <a:gd name="connsiteX14" fmla="*/ 5802893 w 6831107"/>
              <a:gd name="connsiteY14" fmla="*/ 331958 h 331958"/>
              <a:gd name="connsiteX15" fmla="*/ 5614280 w 6831107"/>
              <a:gd name="connsiteY15" fmla="*/ 331958 h 331958"/>
              <a:gd name="connsiteX16" fmla="*/ 5478763 w 6831107"/>
              <a:gd name="connsiteY16" fmla="*/ 0 h 331958"/>
              <a:gd name="connsiteX17" fmla="*/ 5667376 w 6831107"/>
              <a:gd name="connsiteY17" fmla="*/ 0 h 331958"/>
              <a:gd name="connsiteX18" fmla="*/ 5511959 w 6831107"/>
              <a:gd name="connsiteY18" fmla="*/ 331958 h 331958"/>
              <a:gd name="connsiteX19" fmla="*/ 5323347 w 6831107"/>
              <a:gd name="connsiteY19" fmla="*/ 331958 h 331958"/>
              <a:gd name="connsiteX20" fmla="*/ 5187829 w 6831107"/>
              <a:gd name="connsiteY20" fmla="*/ 0 h 331958"/>
              <a:gd name="connsiteX21" fmla="*/ 5376442 w 6831107"/>
              <a:gd name="connsiteY21" fmla="*/ 0 h 331958"/>
              <a:gd name="connsiteX22" fmla="*/ 5221026 w 6831107"/>
              <a:gd name="connsiteY22" fmla="*/ 331958 h 331958"/>
              <a:gd name="connsiteX23" fmla="*/ 5032413 w 6831107"/>
              <a:gd name="connsiteY23" fmla="*/ 331958 h 331958"/>
              <a:gd name="connsiteX24" fmla="*/ 4896896 w 6831107"/>
              <a:gd name="connsiteY24" fmla="*/ 0 h 331958"/>
              <a:gd name="connsiteX25" fmla="*/ 5085509 w 6831107"/>
              <a:gd name="connsiteY25" fmla="*/ 0 h 331958"/>
              <a:gd name="connsiteX26" fmla="*/ 4930092 w 6831107"/>
              <a:gd name="connsiteY26" fmla="*/ 331958 h 331958"/>
              <a:gd name="connsiteX27" fmla="*/ 4741480 w 6831107"/>
              <a:gd name="connsiteY27" fmla="*/ 331958 h 331958"/>
              <a:gd name="connsiteX28" fmla="*/ 4605962 w 6831107"/>
              <a:gd name="connsiteY28" fmla="*/ 0 h 331958"/>
              <a:gd name="connsiteX29" fmla="*/ 4794575 w 6831107"/>
              <a:gd name="connsiteY29" fmla="*/ 0 h 331958"/>
              <a:gd name="connsiteX30" fmla="*/ 4639159 w 6831107"/>
              <a:gd name="connsiteY30" fmla="*/ 331958 h 331958"/>
              <a:gd name="connsiteX31" fmla="*/ 4450546 w 6831107"/>
              <a:gd name="connsiteY31" fmla="*/ 331958 h 331958"/>
              <a:gd name="connsiteX32" fmla="*/ 4315029 w 6831107"/>
              <a:gd name="connsiteY32" fmla="*/ 0 h 331958"/>
              <a:gd name="connsiteX33" fmla="*/ 4503641 w 6831107"/>
              <a:gd name="connsiteY33" fmla="*/ 0 h 331958"/>
              <a:gd name="connsiteX34" fmla="*/ 4348225 w 6831107"/>
              <a:gd name="connsiteY34" fmla="*/ 331958 h 331958"/>
              <a:gd name="connsiteX35" fmla="*/ 4159612 w 6831107"/>
              <a:gd name="connsiteY35" fmla="*/ 331958 h 331958"/>
              <a:gd name="connsiteX36" fmla="*/ 4024095 w 6831107"/>
              <a:gd name="connsiteY36" fmla="*/ 0 h 331958"/>
              <a:gd name="connsiteX37" fmla="*/ 4212708 w 6831107"/>
              <a:gd name="connsiteY37" fmla="*/ 0 h 331958"/>
              <a:gd name="connsiteX38" fmla="*/ 4057291 w 6831107"/>
              <a:gd name="connsiteY38" fmla="*/ 331958 h 331958"/>
              <a:gd name="connsiteX39" fmla="*/ 3868678 w 6831107"/>
              <a:gd name="connsiteY39" fmla="*/ 331958 h 331958"/>
              <a:gd name="connsiteX40" fmla="*/ 3733161 w 6831107"/>
              <a:gd name="connsiteY40" fmla="*/ 0 h 331958"/>
              <a:gd name="connsiteX41" fmla="*/ 3921774 w 6831107"/>
              <a:gd name="connsiteY41" fmla="*/ 0 h 331958"/>
              <a:gd name="connsiteX42" fmla="*/ 3766358 w 6831107"/>
              <a:gd name="connsiteY42" fmla="*/ 331958 h 331958"/>
              <a:gd name="connsiteX43" fmla="*/ 3577744 w 6831107"/>
              <a:gd name="connsiteY43" fmla="*/ 331958 h 331958"/>
              <a:gd name="connsiteX44" fmla="*/ 3442228 w 6831107"/>
              <a:gd name="connsiteY44" fmla="*/ 0 h 331958"/>
              <a:gd name="connsiteX45" fmla="*/ 3630840 w 6831107"/>
              <a:gd name="connsiteY45" fmla="*/ 0 h 331958"/>
              <a:gd name="connsiteX46" fmla="*/ 3475424 w 6831107"/>
              <a:gd name="connsiteY46" fmla="*/ 331958 h 331958"/>
              <a:gd name="connsiteX47" fmla="*/ 3286812 w 6831107"/>
              <a:gd name="connsiteY47" fmla="*/ 331958 h 331958"/>
              <a:gd name="connsiteX48" fmla="*/ 3151294 w 6831107"/>
              <a:gd name="connsiteY48" fmla="*/ 0 h 331958"/>
              <a:gd name="connsiteX49" fmla="*/ 3339907 w 6831107"/>
              <a:gd name="connsiteY49" fmla="*/ 0 h 331958"/>
              <a:gd name="connsiteX50" fmla="*/ 3184491 w 6831107"/>
              <a:gd name="connsiteY50" fmla="*/ 331958 h 331958"/>
              <a:gd name="connsiteX51" fmla="*/ 2995879 w 6831107"/>
              <a:gd name="connsiteY51" fmla="*/ 331958 h 331958"/>
              <a:gd name="connsiteX52" fmla="*/ 2860361 w 6831107"/>
              <a:gd name="connsiteY52" fmla="*/ 0 h 331958"/>
              <a:gd name="connsiteX53" fmla="*/ 3048974 w 6831107"/>
              <a:gd name="connsiteY53" fmla="*/ 0 h 331958"/>
              <a:gd name="connsiteX54" fmla="*/ 2893558 w 6831107"/>
              <a:gd name="connsiteY54" fmla="*/ 331958 h 331958"/>
              <a:gd name="connsiteX55" fmla="*/ 2704944 w 6831107"/>
              <a:gd name="connsiteY55" fmla="*/ 331958 h 331958"/>
              <a:gd name="connsiteX56" fmla="*/ 2569428 w 6831107"/>
              <a:gd name="connsiteY56" fmla="*/ 0 h 331958"/>
              <a:gd name="connsiteX57" fmla="*/ 2758041 w 6831107"/>
              <a:gd name="connsiteY57" fmla="*/ 0 h 331958"/>
              <a:gd name="connsiteX58" fmla="*/ 2602624 w 6831107"/>
              <a:gd name="connsiteY58" fmla="*/ 331958 h 331958"/>
              <a:gd name="connsiteX59" fmla="*/ 2414010 w 6831107"/>
              <a:gd name="connsiteY59" fmla="*/ 331958 h 331958"/>
              <a:gd name="connsiteX60" fmla="*/ 2278495 w 6831107"/>
              <a:gd name="connsiteY60" fmla="*/ 0 h 331958"/>
              <a:gd name="connsiteX61" fmla="*/ 2467107 w 6831107"/>
              <a:gd name="connsiteY61" fmla="*/ 0 h 331958"/>
              <a:gd name="connsiteX62" fmla="*/ 2311691 w 6831107"/>
              <a:gd name="connsiteY62" fmla="*/ 331958 h 331958"/>
              <a:gd name="connsiteX63" fmla="*/ 2123078 w 6831107"/>
              <a:gd name="connsiteY63" fmla="*/ 331958 h 331958"/>
              <a:gd name="connsiteX64" fmla="*/ 1987561 w 6831107"/>
              <a:gd name="connsiteY64" fmla="*/ 0 h 331958"/>
              <a:gd name="connsiteX65" fmla="*/ 2176174 w 6831107"/>
              <a:gd name="connsiteY65" fmla="*/ 0 h 331958"/>
              <a:gd name="connsiteX66" fmla="*/ 2020757 w 6831107"/>
              <a:gd name="connsiteY66" fmla="*/ 331958 h 331958"/>
              <a:gd name="connsiteX67" fmla="*/ 1832144 w 6831107"/>
              <a:gd name="connsiteY67" fmla="*/ 331958 h 331958"/>
              <a:gd name="connsiteX68" fmla="*/ 1696627 w 6831107"/>
              <a:gd name="connsiteY68" fmla="*/ 0 h 331958"/>
              <a:gd name="connsiteX69" fmla="*/ 1885240 w 6831107"/>
              <a:gd name="connsiteY69" fmla="*/ 0 h 331958"/>
              <a:gd name="connsiteX70" fmla="*/ 1729824 w 6831107"/>
              <a:gd name="connsiteY70" fmla="*/ 331958 h 331958"/>
              <a:gd name="connsiteX71" fmla="*/ 1541211 w 6831107"/>
              <a:gd name="connsiteY71" fmla="*/ 331958 h 331958"/>
              <a:gd name="connsiteX72" fmla="*/ 1405694 w 6831107"/>
              <a:gd name="connsiteY72" fmla="*/ 0 h 331958"/>
              <a:gd name="connsiteX73" fmla="*/ 1594306 w 6831107"/>
              <a:gd name="connsiteY73" fmla="*/ 0 h 331958"/>
              <a:gd name="connsiteX74" fmla="*/ 1438890 w 6831107"/>
              <a:gd name="connsiteY74" fmla="*/ 331958 h 331958"/>
              <a:gd name="connsiteX75" fmla="*/ 1250278 w 6831107"/>
              <a:gd name="connsiteY75" fmla="*/ 331958 h 331958"/>
              <a:gd name="connsiteX76" fmla="*/ 1114760 w 6831107"/>
              <a:gd name="connsiteY76" fmla="*/ 0 h 331958"/>
              <a:gd name="connsiteX77" fmla="*/ 1303373 w 6831107"/>
              <a:gd name="connsiteY77" fmla="*/ 0 h 331958"/>
              <a:gd name="connsiteX78" fmla="*/ 1147956 w 6831107"/>
              <a:gd name="connsiteY78" fmla="*/ 331958 h 331958"/>
              <a:gd name="connsiteX79" fmla="*/ 959343 w 6831107"/>
              <a:gd name="connsiteY79" fmla="*/ 331958 h 331958"/>
              <a:gd name="connsiteX80" fmla="*/ 823826 w 6831107"/>
              <a:gd name="connsiteY80" fmla="*/ 0 h 331958"/>
              <a:gd name="connsiteX81" fmla="*/ 1012439 w 6831107"/>
              <a:gd name="connsiteY81" fmla="*/ 0 h 331958"/>
              <a:gd name="connsiteX82" fmla="*/ 857022 w 6831107"/>
              <a:gd name="connsiteY82" fmla="*/ 331958 h 331958"/>
              <a:gd name="connsiteX83" fmla="*/ 668410 w 6831107"/>
              <a:gd name="connsiteY83" fmla="*/ 331958 h 331958"/>
              <a:gd name="connsiteX84" fmla="*/ 532893 w 6831107"/>
              <a:gd name="connsiteY84" fmla="*/ 0 h 331958"/>
              <a:gd name="connsiteX85" fmla="*/ 721505 w 6831107"/>
              <a:gd name="connsiteY85" fmla="*/ 0 h 331958"/>
              <a:gd name="connsiteX86" fmla="*/ 566089 w 6831107"/>
              <a:gd name="connsiteY86" fmla="*/ 331958 h 331958"/>
              <a:gd name="connsiteX87" fmla="*/ 377477 w 6831107"/>
              <a:gd name="connsiteY87" fmla="*/ 331958 h 331958"/>
              <a:gd name="connsiteX88" fmla="*/ 241959 w 6831107"/>
              <a:gd name="connsiteY88" fmla="*/ 0 h 331958"/>
              <a:gd name="connsiteX89" fmla="*/ 430572 w 6831107"/>
              <a:gd name="connsiteY89" fmla="*/ 0 h 331958"/>
              <a:gd name="connsiteX90" fmla="*/ 275156 w 6831107"/>
              <a:gd name="connsiteY90" fmla="*/ 331958 h 331958"/>
              <a:gd name="connsiteX91" fmla="*/ 86543 w 6831107"/>
              <a:gd name="connsiteY91" fmla="*/ 331958 h 331958"/>
              <a:gd name="connsiteX92" fmla="*/ 0 w 6831107"/>
              <a:gd name="connsiteY92" fmla="*/ 0 h 331958"/>
              <a:gd name="connsiteX93" fmla="*/ 139639 w 6831107"/>
              <a:gd name="connsiteY93" fmla="*/ 0 h 331958"/>
              <a:gd name="connsiteX94" fmla="*/ 0 w 6831107"/>
              <a:gd name="connsiteY94" fmla="*/ 298257 h 3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831107" h="331958">
                <a:moveTo>
                  <a:pt x="6642494" y="0"/>
                </a:moveTo>
                <a:lnTo>
                  <a:pt x="6831107" y="0"/>
                </a:lnTo>
                <a:lnTo>
                  <a:pt x="6675691" y="331958"/>
                </a:lnTo>
                <a:lnTo>
                  <a:pt x="6487078" y="331958"/>
                </a:lnTo>
                <a:close/>
                <a:moveTo>
                  <a:pt x="6351564" y="0"/>
                </a:moveTo>
                <a:lnTo>
                  <a:pt x="6540177" y="0"/>
                </a:lnTo>
                <a:lnTo>
                  <a:pt x="6384760" y="331958"/>
                </a:lnTo>
                <a:lnTo>
                  <a:pt x="6196148" y="331958"/>
                </a:lnTo>
                <a:close/>
                <a:moveTo>
                  <a:pt x="6060630" y="0"/>
                </a:moveTo>
                <a:lnTo>
                  <a:pt x="6249243" y="0"/>
                </a:lnTo>
                <a:lnTo>
                  <a:pt x="6093827" y="331958"/>
                </a:lnTo>
                <a:lnTo>
                  <a:pt x="5905214" y="331958"/>
                </a:lnTo>
                <a:close/>
                <a:moveTo>
                  <a:pt x="5769697" y="0"/>
                </a:moveTo>
                <a:lnTo>
                  <a:pt x="5958310" y="0"/>
                </a:lnTo>
                <a:lnTo>
                  <a:pt x="5802893" y="331958"/>
                </a:lnTo>
                <a:lnTo>
                  <a:pt x="5614280" y="331958"/>
                </a:lnTo>
                <a:close/>
                <a:moveTo>
                  <a:pt x="5478763" y="0"/>
                </a:moveTo>
                <a:lnTo>
                  <a:pt x="5667376" y="0"/>
                </a:lnTo>
                <a:lnTo>
                  <a:pt x="5511959" y="331958"/>
                </a:lnTo>
                <a:lnTo>
                  <a:pt x="5323347" y="331958"/>
                </a:lnTo>
                <a:close/>
                <a:moveTo>
                  <a:pt x="5187829" y="0"/>
                </a:moveTo>
                <a:lnTo>
                  <a:pt x="5376442" y="0"/>
                </a:lnTo>
                <a:lnTo>
                  <a:pt x="5221026" y="331958"/>
                </a:lnTo>
                <a:lnTo>
                  <a:pt x="5032413" y="331958"/>
                </a:lnTo>
                <a:close/>
                <a:moveTo>
                  <a:pt x="4896896" y="0"/>
                </a:moveTo>
                <a:lnTo>
                  <a:pt x="5085509" y="0"/>
                </a:lnTo>
                <a:lnTo>
                  <a:pt x="4930092" y="331958"/>
                </a:lnTo>
                <a:lnTo>
                  <a:pt x="4741480" y="331958"/>
                </a:lnTo>
                <a:close/>
                <a:moveTo>
                  <a:pt x="4605962" y="0"/>
                </a:moveTo>
                <a:lnTo>
                  <a:pt x="4794575" y="0"/>
                </a:lnTo>
                <a:lnTo>
                  <a:pt x="4639159" y="331958"/>
                </a:lnTo>
                <a:lnTo>
                  <a:pt x="4450546" y="331958"/>
                </a:lnTo>
                <a:close/>
                <a:moveTo>
                  <a:pt x="4315029" y="0"/>
                </a:moveTo>
                <a:lnTo>
                  <a:pt x="4503641" y="0"/>
                </a:lnTo>
                <a:lnTo>
                  <a:pt x="4348225" y="331958"/>
                </a:lnTo>
                <a:lnTo>
                  <a:pt x="4159612" y="331958"/>
                </a:lnTo>
                <a:close/>
                <a:moveTo>
                  <a:pt x="4024095" y="0"/>
                </a:moveTo>
                <a:lnTo>
                  <a:pt x="4212708" y="0"/>
                </a:lnTo>
                <a:lnTo>
                  <a:pt x="4057291" y="331958"/>
                </a:lnTo>
                <a:lnTo>
                  <a:pt x="3868678" y="331958"/>
                </a:lnTo>
                <a:close/>
                <a:moveTo>
                  <a:pt x="3733161" y="0"/>
                </a:moveTo>
                <a:lnTo>
                  <a:pt x="3921774" y="0"/>
                </a:lnTo>
                <a:lnTo>
                  <a:pt x="3766358" y="331958"/>
                </a:lnTo>
                <a:lnTo>
                  <a:pt x="3577744" y="331958"/>
                </a:lnTo>
                <a:close/>
                <a:moveTo>
                  <a:pt x="3442228" y="0"/>
                </a:moveTo>
                <a:lnTo>
                  <a:pt x="3630840" y="0"/>
                </a:lnTo>
                <a:lnTo>
                  <a:pt x="3475424" y="331958"/>
                </a:lnTo>
                <a:lnTo>
                  <a:pt x="3286812" y="331958"/>
                </a:lnTo>
                <a:close/>
                <a:moveTo>
                  <a:pt x="3151294" y="0"/>
                </a:moveTo>
                <a:lnTo>
                  <a:pt x="3339907" y="0"/>
                </a:lnTo>
                <a:lnTo>
                  <a:pt x="3184491" y="331958"/>
                </a:lnTo>
                <a:lnTo>
                  <a:pt x="2995879" y="331958"/>
                </a:lnTo>
                <a:close/>
                <a:moveTo>
                  <a:pt x="2860361" y="0"/>
                </a:moveTo>
                <a:lnTo>
                  <a:pt x="3048974" y="0"/>
                </a:lnTo>
                <a:lnTo>
                  <a:pt x="2893558" y="331958"/>
                </a:lnTo>
                <a:lnTo>
                  <a:pt x="2704944" y="331958"/>
                </a:lnTo>
                <a:close/>
                <a:moveTo>
                  <a:pt x="2569428" y="0"/>
                </a:moveTo>
                <a:lnTo>
                  <a:pt x="2758041" y="0"/>
                </a:lnTo>
                <a:lnTo>
                  <a:pt x="2602624" y="331958"/>
                </a:lnTo>
                <a:lnTo>
                  <a:pt x="2414010" y="331958"/>
                </a:lnTo>
                <a:close/>
                <a:moveTo>
                  <a:pt x="2278495" y="0"/>
                </a:moveTo>
                <a:lnTo>
                  <a:pt x="2467107" y="0"/>
                </a:lnTo>
                <a:lnTo>
                  <a:pt x="2311691" y="331958"/>
                </a:lnTo>
                <a:lnTo>
                  <a:pt x="2123078" y="331958"/>
                </a:lnTo>
                <a:close/>
                <a:moveTo>
                  <a:pt x="1987561" y="0"/>
                </a:moveTo>
                <a:lnTo>
                  <a:pt x="2176174" y="0"/>
                </a:lnTo>
                <a:lnTo>
                  <a:pt x="2020757" y="331958"/>
                </a:lnTo>
                <a:lnTo>
                  <a:pt x="1832144" y="331958"/>
                </a:lnTo>
                <a:close/>
                <a:moveTo>
                  <a:pt x="1696627" y="0"/>
                </a:moveTo>
                <a:lnTo>
                  <a:pt x="1885240" y="0"/>
                </a:lnTo>
                <a:lnTo>
                  <a:pt x="1729824" y="331958"/>
                </a:lnTo>
                <a:lnTo>
                  <a:pt x="1541211" y="331958"/>
                </a:lnTo>
                <a:close/>
                <a:moveTo>
                  <a:pt x="1405694" y="0"/>
                </a:moveTo>
                <a:lnTo>
                  <a:pt x="1594306" y="0"/>
                </a:lnTo>
                <a:lnTo>
                  <a:pt x="1438890" y="331958"/>
                </a:lnTo>
                <a:lnTo>
                  <a:pt x="1250278" y="331958"/>
                </a:lnTo>
                <a:close/>
                <a:moveTo>
                  <a:pt x="1114760" y="0"/>
                </a:moveTo>
                <a:lnTo>
                  <a:pt x="1303373" y="0"/>
                </a:lnTo>
                <a:lnTo>
                  <a:pt x="1147956" y="331958"/>
                </a:lnTo>
                <a:lnTo>
                  <a:pt x="959343" y="331958"/>
                </a:lnTo>
                <a:close/>
                <a:moveTo>
                  <a:pt x="823826" y="0"/>
                </a:moveTo>
                <a:lnTo>
                  <a:pt x="1012439" y="0"/>
                </a:lnTo>
                <a:lnTo>
                  <a:pt x="857022" y="331958"/>
                </a:lnTo>
                <a:lnTo>
                  <a:pt x="668410" y="331958"/>
                </a:lnTo>
                <a:close/>
                <a:moveTo>
                  <a:pt x="532893" y="0"/>
                </a:moveTo>
                <a:lnTo>
                  <a:pt x="721505" y="0"/>
                </a:lnTo>
                <a:lnTo>
                  <a:pt x="566089" y="331958"/>
                </a:lnTo>
                <a:lnTo>
                  <a:pt x="377477" y="331958"/>
                </a:lnTo>
                <a:close/>
                <a:moveTo>
                  <a:pt x="241959" y="0"/>
                </a:moveTo>
                <a:lnTo>
                  <a:pt x="430572" y="0"/>
                </a:lnTo>
                <a:lnTo>
                  <a:pt x="275156" y="331958"/>
                </a:lnTo>
                <a:lnTo>
                  <a:pt x="86543" y="331958"/>
                </a:lnTo>
                <a:close/>
                <a:moveTo>
                  <a:pt x="0" y="0"/>
                </a:moveTo>
                <a:lnTo>
                  <a:pt x="139639" y="0"/>
                </a:lnTo>
                <a:lnTo>
                  <a:pt x="0" y="29825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5" name="直接连接符 4"/>
          <p:cNvCxnSpPr>
            <a:endCxn id="7" idx="1"/>
          </p:cNvCxnSpPr>
          <p:nvPr/>
        </p:nvCxnSpPr>
        <p:spPr>
          <a:xfrm>
            <a:off x="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7" idx="3"/>
          </p:cNvCxnSpPr>
          <p:nvPr/>
        </p:nvCxnSpPr>
        <p:spPr>
          <a:xfrm flipV="1">
            <a:off x="754004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651960" y="63900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DESIGN CONCEPT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85308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87248" y="6194784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-591310" y="843788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1406692" y="6194434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85074" y="6187807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89188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-587430" y="280571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9880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3713806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9700475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1415730" y="843788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1419610" y="280571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3799246" y="4731656"/>
            <a:ext cx="1373393" cy="1373393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6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91" name="文本框 6"/>
          <p:cNvSpPr txBox="1"/>
          <p:nvPr>
            <p:custDataLst>
              <p:tags r:id="rId2"/>
            </p:custDataLst>
          </p:nvPr>
        </p:nvSpPr>
        <p:spPr>
          <a:xfrm>
            <a:off x="3620169" y="4995866"/>
            <a:ext cx="1731546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rPr>
              <a:t>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100" name="图片 99" descr="徽标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237" y="1914525"/>
            <a:ext cx="744791" cy="628680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304801" y="2679509"/>
            <a:ext cx="3491696" cy="3511740"/>
            <a:chOff x="-2500857" y="-1161143"/>
            <a:chExt cx="8829085" cy="8879769"/>
          </a:xfrm>
        </p:grpSpPr>
        <p:sp>
          <p:nvSpPr>
            <p:cNvPr id="70" name="任意多边形: 形状 69"/>
            <p:cNvSpPr/>
            <p:nvPr/>
          </p:nvSpPr>
          <p:spPr>
            <a:xfrm>
              <a:off x="-2500857" y="-1161143"/>
              <a:ext cx="8829085" cy="8879769"/>
            </a:xfrm>
            <a:custGeom>
              <a:avLst/>
              <a:gdLst/>
              <a:ahLst/>
              <a:cxnLst/>
              <a:rect l="0" t="0" r="0" b="0"/>
              <a:pathLst>
                <a:path w="9004301" h="9055990">
                  <a:moveTo>
                    <a:pt x="4044950" y="3710"/>
                  </a:moveTo>
                  <a:cubicBezTo>
                    <a:pt x="4023995" y="6497"/>
                    <a:pt x="3926840" y="17741"/>
                    <a:pt x="3829050" y="28698"/>
                  </a:cubicBezTo>
                  <a:cubicBezTo>
                    <a:pt x="3430553" y="73348"/>
                    <a:pt x="3058630" y="149410"/>
                    <a:pt x="2819088" y="235245"/>
                  </a:cubicBezTo>
                  <a:cubicBezTo>
                    <a:pt x="2759545" y="256582"/>
                    <a:pt x="2628100" y="299339"/>
                    <a:pt x="2526988" y="330261"/>
                  </a:cubicBezTo>
                  <a:cubicBezTo>
                    <a:pt x="2425877" y="361184"/>
                    <a:pt x="2280285" y="413428"/>
                    <a:pt x="2203450" y="446360"/>
                  </a:cubicBezTo>
                  <a:cubicBezTo>
                    <a:pt x="1971060" y="545963"/>
                    <a:pt x="1574338" y="779690"/>
                    <a:pt x="1227654" y="1021247"/>
                  </a:cubicBezTo>
                  <a:cubicBezTo>
                    <a:pt x="960746" y="1207219"/>
                    <a:pt x="593727" y="1611304"/>
                    <a:pt x="484496" y="1839460"/>
                  </a:cubicBezTo>
                  <a:cubicBezTo>
                    <a:pt x="462206" y="1886016"/>
                    <a:pt x="413126" y="1980314"/>
                    <a:pt x="375427" y="2049010"/>
                  </a:cubicBezTo>
                  <a:cubicBezTo>
                    <a:pt x="297116" y="2191712"/>
                    <a:pt x="244307" y="2341319"/>
                    <a:pt x="201334" y="2542212"/>
                  </a:cubicBezTo>
                  <a:cubicBezTo>
                    <a:pt x="175393" y="2663479"/>
                    <a:pt x="171548" y="2715426"/>
                    <a:pt x="172194" y="2935912"/>
                  </a:cubicBezTo>
                  <a:cubicBezTo>
                    <a:pt x="172818" y="3148681"/>
                    <a:pt x="177471" y="3210527"/>
                    <a:pt x="200861" y="3316912"/>
                  </a:cubicBezTo>
                  <a:cubicBezTo>
                    <a:pt x="259808" y="3585025"/>
                    <a:pt x="404433" y="3923515"/>
                    <a:pt x="550068" y="4134223"/>
                  </a:cubicBezTo>
                  <a:cubicBezTo>
                    <a:pt x="871143" y="4598760"/>
                    <a:pt x="1275410" y="4942764"/>
                    <a:pt x="1873250" y="5260160"/>
                  </a:cubicBezTo>
                  <a:cubicBezTo>
                    <a:pt x="1936115" y="5293536"/>
                    <a:pt x="2002185" y="5331393"/>
                    <a:pt x="2020073" y="5344289"/>
                  </a:cubicBezTo>
                  <a:cubicBezTo>
                    <a:pt x="2099895" y="5401834"/>
                    <a:pt x="2132858" y="5536270"/>
                    <a:pt x="2084364" y="5606495"/>
                  </a:cubicBezTo>
                  <a:cubicBezTo>
                    <a:pt x="1999268" y="5729724"/>
                    <a:pt x="2016110" y="5720216"/>
                    <a:pt x="1776615" y="5780226"/>
                  </a:cubicBezTo>
                  <a:cubicBezTo>
                    <a:pt x="1362791" y="5883917"/>
                    <a:pt x="1123668" y="5991226"/>
                    <a:pt x="626792" y="6296219"/>
                  </a:cubicBezTo>
                  <a:cubicBezTo>
                    <a:pt x="461960" y="6397396"/>
                    <a:pt x="239765" y="6642533"/>
                    <a:pt x="94264" y="6883731"/>
                  </a:cubicBezTo>
                  <a:cubicBezTo>
                    <a:pt x="27637" y="6994178"/>
                    <a:pt x="0" y="7123191"/>
                    <a:pt x="0" y="7323762"/>
                  </a:cubicBezTo>
                  <a:cubicBezTo>
                    <a:pt x="0" y="7503935"/>
                    <a:pt x="26778" y="7622629"/>
                    <a:pt x="97196" y="7754584"/>
                  </a:cubicBezTo>
                  <a:cubicBezTo>
                    <a:pt x="301819" y="8138024"/>
                    <a:pt x="669157" y="8426154"/>
                    <a:pt x="1288463" y="8688983"/>
                  </a:cubicBezTo>
                  <a:cubicBezTo>
                    <a:pt x="1588963" y="8816512"/>
                    <a:pt x="1961831" y="8918551"/>
                    <a:pt x="2308209" y="8968045"/>
                  </a:cubicBezTo>
                  <a:cubicBezTo>
                    <a:pt x="2923681" y="9055989"/>
                    <a:pt x="2896638" y="9054277"/>
                    <a:pt x="3463787" y="9041235"/>
                  </a:cubicBezTo>
                  <a:cubicBezTo>
                    <a:pt x="3972026" y="9029547"/>
                    <a:pt x="4102226" y="9019421"/>
                    <a:pt x="4413250" y="8967393"/>
                  </a:cubicBezTo>
                  <a:cubicBezTo>
                    <a:pt x="4831007" y="8897512"/>
                    <a:pt x="5324679" y="8762609"/>
                    <a:pt x="5523486" y="8664006"/>
                  </a:cubicBezTo>
                  <a:cubicBezTo>
                    <a:pt x="6009381" y="8423014"/>
                    <a:pt x="6065541" y="8392682"/>
                    <a:pt x="6172042" y="8313716"/>
                  </a:cubicBezTo>
                  <a:cubicBezTo>
                    <a:pt x="6308353" y="8212648"/>
                    <a:pt x="6450551" y="8075641"/>
                    <a:pt x="6533428" y="7965523"/>
                  </a:cubicBezTo>
                  <a:cubicBezTo>
                    <a:pt x="6601186" y="7875494"/>
                    <a:pt x="6636247" y="7805423"/>
                    <a:pt x="6723780" y="7585090"/>
                  </a:cubicBezTo>
                  <a:cubicBezTo>
                    <a:pt x="6803847" y="7383550"/>
                    <a:pt x="6791276" y="7393165"/>
                    <a:pt x="7032589" y="7348894"/>
                  </a:cubicBezTo>
                  <a:cubicBezTo>
                    <a:pt x="7443343" y="7273538"/>
                    <a:pt x="7594553" y="7238895"/>
                    <a:pt x="7717496" y="7191979"/>
                  </a:cubicBezTo>
                  <a:cubicBezTo>
                    <a:pt x="7780538" y="7167920"/>
                    <a:pt x="7865831" y="7126949"/>
                    <a:pt x="7907034" y="7100932"/>
                  </a:cubicBezTo>
                  <a:cubicBezTo>
                    <a:pt x="7948238" y="7074914"/>
                    <a:pt x="8013382" y="7033702"/>
                    <a:pt x="8051800" y="7009349"/>
                  </a:cubicBezTo>
                  <a:cubicBezTo>
                    <a:pt x="8370615" y="6807252"/>
                    <a:pt x="8439857" y="6719649"/>
                    <a:pt x="8517260" y="6420461"/>
                  </a:cubicBezTo>
                  <a:cubicBezTo>
                    <a:pt x="8536270" y="6346982"/>
                    <a:pt x="8536994" y="6324918"/>
                    <a:pt x="8522979" y="6246490"/>
                  </a:cubicBezTo>
                  <a:cubicBezTo>
                    <a:pt x="8504110" y="6140911"/>
                    <a:pt x="8436787" y="6004474"/>
                    <a:pt x="8350224" y="5896384"/>
                  </a:cubicBezTo>
                  <a:cubicBezTo>
                    <a:pt x="8217998" y="5731277"/>
                    <a:pt x="8223137" y="5652014"/>
                    <a:pt x="8376358" y="5493305"/>
                  </a:cubicBezTo>
                  <a:cubicBezTo>
                    <a:pt x="8476800" y="5389265"/>
                    <a:pt x="8515021" y="5296956"/>
                    <a:pt x="8515021" y="5158412"/>
                  </a:cubicBezTo>
                  <a:cubicBezTo>
                    <a:pt x="8515021" y="5038996"/>
                    <a:pt x="8480710" y="4959718"/>
                    <a:pt x="8384070" y="4855836"/>
                  </a:cubicBezTo>
                  <a:cubicBezTo>
                    <a:pt x="8314283" y="4780821"/>
                    <a:pt x="8267043" y="4694385"/>
                    <a:pt x="8268329" y="4644062"/>
                  </a:cubicBezTo>
                  <a:cubicBezTo>
                    <a:pt x="8269184" y="4610556"/>
                    <a:pt x="8311161" y="4550123"/>
                    <a:pt x="8428607" y="4413309"/>
                  </a:cubicBezTo>
                  <a:cubicBezTo>
                    <a:pt x="8554118" y="4267101"/>
                    <a:pt x="8685026" y="4057965"/>
                    <a:pt x="8792937" y="3831262"/>
                  </a:cubicBezTo>
                  <a:cubicBezTo>
                    <a:pt x="8973653" y="3451609"/>
                    <a:pt x="9004300" y="3322679"/>
                    <a:pt x="9004300" y="2942068"/>
                  </a:cubicBezTo>
                  <a:cubicBezTo>
                    <a:pt x="9004300" y="2664962"/>
                    <a:pt x="8990265" y="2576368"/>
                    <a:pt x="8902729" y="2300912"/>
                  </a:cubicBezTo>
                  <a:cubicBezTo>
                    <a:pt x="8738295" y="1783475"/>
                    <a:pt x="8342358" y="1284794"/>
                    <a:pt x="7791450" y="901260"/>
                  </a:cubicBezTo>
                  <a:cubicBezTo>
                    <a:pt x="7573983" y="749863"/>
                    <a:pt x="7237674" y="564564"/>
                    <a:pt x="6972300" y="449926"/>
                  </a:cubicBezTo>
                  <a:cubicBezTo>
                    <a:pt x="6728737" y="344711"/>
                    <a:pt x="6188998" y="175188"/>
                    <a:pt x="5973615" y="136256"/>
                  </a:cubicBezTo>
                  <a:cubicBezTo>
                    <a:pt x="5895826" y="122196"/>
                    <a:pt x="5758666" y="96569"/>
                    <a:pt x="5668815" y="79307"/>
                  </a:cubicBezTo>
                  <a:cubicBezTo>
                    <a:pt x="5318018" y="11915"/>
                    <a:pt x="5224311" y="4874"/>
                    <a:pt x="4635500" y="1659"/>
                  </a:cubicBezTo>
                  <a:cubicBezTo>
                    <a:pt x="4331653" y="0"/>
                    <a:pt x="4065905" y="923"/>
                    <a:pt x="4044950" y="3710"/>
                  </a:cubicBezTo>
                  <a:close/>
                </a:path>
              </a:pathLst>
            </a:custGeom>
            <a:gradFill flip="none" rotWithShape="1">
              <a:gsLst>
                <a:gs pos="99000">
                  <a:schemeClr val="bg1">
                    <a:alpha val="15000"/>
                  </a:schemeClr>
                </a:gs>
                <a:gs pos="44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alpha val="40000"/>
                </a:schemeClr>
              </a:solidFill>
              <a:prstDash val="solid"/>
            </a:ln>
            <a:effectLst>
              <a:innerShdw blurRad="114300" dist="127000">
                <a:schemeClr val="bg1"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844911" y="3281504"/>
              <a:ext cx="251089" cy="294992"/>
            </a:xfrm>
            <a:custGeom>
              <a:avLst/>
              <a:gdLst/>
              <a:ahLst/>
              <a:cxnLst/>
              <a:rect l="0" t="0" r="0" b="0"/>
              <a:pathLst>
                <a:path w="256072" h="300846">
                  <a:moveTo>
                    <a:pt x="63944" y="28061"/>
                  </a:moveTo>
                  <a:cubicBezTo>
                    <a:pt x="30281" y="59032"/>
                    <a:pt x="0" y="132717"/>
                    <a:pt x="7938" y="164345"/>
                  </a:cubicBezTo>
                  <a:cubicBezTo>
                    <a:pt x="11898" y="180122"/>
                    <a:pt x="30320" y="208212"/>
                    <a:pt x="48876" y="226769"/>
                  </a:cubicBezTo>
                  <a:cubicBezTo>
                    <a:pt x="122953" y="300845"/>
                    <a:pt x="233174" y="248666"/>
                    <a:pt x="250198" y="131462"/>
                  </a:cubicBezTo>
                  <a:cubicBezTo>
                    <a:pt x="256071" y="91033"/>
                    <a:pt x="251853" y="80675"/>
                    <a:pt x="217878" y="52087"/>
                  </a:cubicBezTo>
                  <a:cubicBezTo>
                    <a:pt x="169989" y="11791"/>
                    <a:pt x="94444" y="0"/>
                    <a:pt x="63944" y="28061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4276806" y="6232628"/>
              <a:ext cx="298751" cy="281201"/>
            </a:xfrm>
            <a:custGeom>
              <a:avLst/>
              <a:gdLst/>
              <a:ahLst/>
              <a:cxnLst/>
              <a:rect l="0" t="0" r="0" b="0"/>
              <a:pathLst>
                <a:path w="304680" h="286781">
                  <a:moveTo>
                    <a:pt x="82455" y="25598"/>
                  </a:moveTo>
                  <a:cubicBezTo>
                    <a:pt x="0" y="90458"/>
                    <a:pt x="13001" y="203164"/>
                    <a:pt x="107849" y="245745"/>
                  </a:cubicBezTo>
                  <a:cubicBezTo>
                    <a:pt x="199258" y="286780"/>
                    <a:pt x="285079" y="240535"/>
                    <a:pt x="298133" y="143210"/>
                  </a:cubicBezTo>
                  <a:cubicBezTo>
                    <a:pt x="304679" y="94406"/>
                    <a:pt x="301313" y="85599"/>
                    <a:pt x="260517" y="44805"/>
                  </a:cubicBezTo>
                  <a:cubicBezTo>
                    <a:pt x="224311" y="8598"/>
                    <a:pt x="206049" y="0"/>
                    <a:pt x="165356" y="0"/>
                  </a:cubicBezTo>
                  <a:cubicBezTo>
                    <a:pt x="134099" y="0"/>
                    <a:pt x="102655" y="9709"/>
                    <a:pt x="82455" y="25598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-438411" y="6203430"/>
            <a:ext cx="1223671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11097" y="409958"/>
            <a:ext cx="2627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>
                <a:solidFill>
                  <a:srgbClr val="FF66FF"/>
                </a:solidFill>
                <a:latin typeface="+mj-lt"/>
              </a:rPr>
              <a:t>OPENCHERRY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841393" y="6238649"/>
            <a:ext cx="2707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66FF"/>
                </a:solidFill>
                <a:latin typeface="+mj-lt"/>
              </a:rPr>
              <a:t>www.opencherry.com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6096000" y="6201341"/>
            <a:ext cx="609600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5360438" y="-398741"/>
            <a:ext cx="6643514" cy="6760612"/>
            <a:chOff x="5328697" y="-1309430"/>
            <a:chExt cx="6643514" cy="6760612"/>
          </a:xfrm>
        </p:grpSpPr>
        <p:sp>
          <p:nvSpPr>
            <p:cNvPr id="79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5328697" y="-1309430"/>
              <a:ext cx="6643514" cy="674030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72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7200" dirty="0">
                  <a:solidFill>
                    <a:schemeClr val="bg1"/>
                  </a:solidFill>
                  <a:latin typeface="+mj-lt"/>
                  <a:ea typeface="+mj-ea"/>
                </a:rPr>
                <a:t>设计理念</a:t>
              </a:r>
              <a:endParaRPr lang="en-US" altLang="zh-CN" sz="72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pPr>
                <a:defRPr/>
              </a:pPr>
              <a:r>
                <a:rPr lang="en-US" altLang="zh-CN" sz="7200" dirty="0">
                  <a:solidFill>
                    <a:schemeClr val="bg1"/>
                  </a:solidFill>
                  <a:ea typeface="+mj-ea"/>
                </a:rPr>
                <a:t>DESIGN CONCEPT</a:t>
              </a:r>
            </a:p>
            <a:p>
              <a:pPr>
                <a:defRPr/>
              </a:pPr>
              <a:endParaRPr lang="zh-CN" altLang="en-US" sz="7200" dirty="0">
                <a:solidFill>
                  <a:schemeClr val="bg1"/>
                </a:solidFill>
                <a:ea typeface="+mj-ea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72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5448845" y="2977719"/>
              <a:ext cx="5955755" cy="279698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1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5548987" y="2962179"/>
              <a:ext cx="4380022" cy="307777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5438085" y="3726104"/>
              <a:ext cx="3898049" cy="132893"/>
            </a:xfrm>
            <a:custGeom>
              <a:avLst/>
              <a:gdLst>
                <a:gd name="connsiteX0" fmla="*/ 4482283 w 4543313"/>
                <a:gd name="connsiteY0" fmla="*/ 0 h 154891"/>
                <a:gd name="connsiteX1" fmla="*/ 4543313 w 4543313"/>
                <a:gd name="connsiteY1" fmla="*/ 0 h 154891"/>
                <a:gd name="connsiteX2" fmla="*/ 4471339 w 4543313"/>
                <a:gd name="connsiteY2" fmla="*/ 154891 h 154891"/>
                <a:gd name="connsiteX3" fmla="*/ 4410309 w 4543313"/>
                <a:gd name="connsiteY3" fmla="*/ 154891 h 154891"/>
                <a:gd name="connsiteX4" fmla="*/ 4382670 w 4543313"/>
                <a:gd name="connsiteY4" fmla="*/ 0 h 154891"/>
                <a:gd name="connsiteX5" fmla="*/ 4443700 w 4543313"/>
                <a:gd name="connsiteY5" fmla="*/ 0 h 154891"/>
                <a:gd name="connsiteX6" fmla="*/ 4371726 w 4543313"/>
                <a:gd name="connsiteY6" fmla="*/ 154891 h 154891"/>
                <a:gd name="connsiteX7" fmla="*/ 4310696 w 4543313"/>
                <a:gd name="connsiteY7" fmla="*/ 154891 h 154891"/>
                <a:gd name="connsiteX8" fmla="*/ 4283057 w 4543313"/>
                <a:gd name="connsiteY8" fmla="*/ 0 h 154891"/>
                <a:gd name="connsiteX9" fmla="*/ 4344087 w 4543313"/>
                <a:gd name="connsiteY9" fmla="*/ 0 h 154891"/>
                <a:gd name="connsiteX10" fmla="*/ 4272113 w 4543313"/>
                <a:gd name="connsiteY10" fmla="*/ 154891 h 154891"/>
                <a:gd name="connsiteX11" fmla="*/ 4211083 w 4543313"/>
                <a:gd name="connsiteY11" fmla="*/ 154891 h 154891"/>
                <a:gd name="connsiteX12" fmla="*/ 4183444 w 4543313"/>
                <a:gd name="connsiteY12" fmla="*/ 0 h 154891"/>
                <a:gd name="connsiteX13" fmla="*/ 4244474 w 4543313"/>
                <a:gd name="connsiteY13" fmla="*/ 0 h 154891"/>
                <a:gd name="connsiteX14" fmla="*/ 4172500 w 4543313"/>
                <a:gd name="connsiteY14" fmla="*/ 154891 h 154891"/>
                <a:gd name="connsiteX15" fmla="*/ 4111470 w 4543313"/>
                <a:gd name="connsiteY15" fmla="*/ 154891 h 154891"/>
                <a:gd name="connsiteX16" fmla="*/ 4083831 w 4543313"/>
                <a:gd name="connsiteY16" fmla="*/ 0 h 154891"/>
                <a:gd name="connsiteX17" fmla="*/ 4144861 w 4543313"/>
                <a:gd name="connsiteY17" fmla="*/ 0 h 154891"/>
                <a:gd name="connsiteX18" fmla="*/ 4072887 w 4543313"/>
                <a:gd name="connsiteY18" fmla="*/ 154891 h 154891"/>
                <a:gd name="connsiteX19" fmla="*/ 4011857 w 4543313"/>
                <a:gd name="connsiteY19" fmla="*/ 154891 h 154891"/>
                <a:gd name="connsiteX20" fmla="*/ 3984218 w 4543313"/>
                <a:gd name="connsiteY20" fmla="*/ 0 h 154891"/>
                <a:gd name="connsiteX21" fmla="*/ 4045248 w 4543313"/>
                <a:gd name="connsiteY21" fmla="*/ 0 h 154891"/>
                <a:gd name="connsiteX22" fmla="*/ 3973274 w 4543313"/>
                <a:gd name="connsiteY22" fmla="*/ 154891 h 154891"/>
                <a:gd name="connsiteX23" fmla="*/ 3912244 w 4543313"/>
                <a:gd name="connsiteY23" fmla="*/ 154891 h 154891"/>
                <a:gd name="connsiteX24" fmla="*/ 3884605 w 4543313"/>
                <a:gd name="connsiteY24" fmla="*/ 0 h 154891"/>
                <a:gd name="connsiteX25" fmla="*/ 3945635 w 4543313"/>
                <a:gd name="connsiteY25" fmla="*/ 0 h 154891"/>
                <a:gd name="connsiteX26" fmla="*/ 3873661 w 4543313"/>
                <a:gd name="connsiteY26" fmla="*/ 154891 h 154891"/>
                <a:gd name="connsiteX27" fmla="*/ 3812631 w 4543313"/>
                <a:gd name="connsiteY27" fmla="*/ 154891 h 154891"/>
                <a:gd name="connsiteX28" fmla="*/ 3784992 w 4543313"/>
                <a:gd name="connsiteY28" fmla="*/ 0 h 154891"/>
                <a:gd name="connsiteX29" fmla="*/ 3846022 w 4543313"/>
                <a:gd name="connsiteY29" fmla="*/ 0 h 154891"/>
                <a:gd name="connsiteX30" fmla="*/ 3774048 w 4543313"/>
                <a:gd name="connsiteY30" fmla="*/ 154891 h 154891"/>
                <a:gd name="connsiteX31" fmla="*/ 3713018 w 4543313"/>
                <a:gd name="connsiteY31" fmla="*/ 154891 h 154891"/>
                <a:gd name="connsiteX32" fmla="*/ 3685379 w 4543313"/>
                <a:gd name="connsiteY32" fmla="*/ 0 h 154891"/>
                <a:gd name="connsiteX33" fmla="*/ 3746409 w 4543313"/>
                <a:gd name="connsiteY33" fmla="*/ 0 h 154891"/>
                <a:gd name="connsiteX34" fmla="*/ 3674435 w 4543313"/>
                <a:gd name="connsiteY34" fmla="*/ 154891 h 154891"/>
                <a:gd name="connsiteX35" fmla="*/ 3613404 w 4543313"/>
                <a:gd name="connsiteY35" fmla="*/ 154891 h 154891"/>
                <a:gd name="connsiteX36" fmla="*/ 3585766 w 4543313"/>
                <a:gd name="connsiteY36" fmla="*/ 0 h 154891"/>
                <a:gd name="connsiteX37" fmla="*/ 3646796 w 4543313"/>
                <a:gd name="connsiteY37" fmla="*/ 0 h 154891"/>
                <a:gd name="connsiteX38" fmla="*/ 3574822 w 4543313"/>
                <a:gd name="connsiteY38" fmla="*/ 154891 h 154891"/>
                <a:gd name="connsiteX39" fmla="*/ 3513791 w 4543313"/>
                <a:gd name="connsiteY39" fmla="*/ 154891 h 154891"/>
                <a:gd name="connsiteX40" fmla="*/ 3486152 w 4543313"/>
                <a:gd name="connsiteY40" fmla="*/ 0 h 154891"/>
                <a:gd name="connsiteX41" fmla="*/ 3547183 w 4543313"/>
                <a:gd name="connsiteY41" fmla="*/ 0 h 154891"/>
                <a:gd name="connsiteX42" fmla="*/ 3475209 w 4543313"/>
                <a:gd name="connsiteY42" fmla="*/ 154891 h 154891"/>
                <a:gd name="connsiteX43" fmla="*/ 3414178 w 4543313"/>
                <a:gd name="connsiteY43" fmla="*/ 154891 h 154891"/>
                <a:gd name="connsiteX44" fmla="*/ 3386539 w 4543313"/>
                <a:gd name="connsiteY44" fmla="*/ 0 h 154891"/>
                <a:gd name="connsiteX45" fmla="*/ 3447570 w 4543313"/>
                <a:gd name="connsiteY45" fmla="*/ 0 h 154891"/>
                <a:gd name="connsiteX46" fmla="*/ 3375596 w 4543313"/>
                <a:gd name="connsiteY46" fmla="*/ 154891 h 154891"/>
                <a:gd name="connsiteX47" fmla="*/ 3314565 w 4543313"/>
                <a:gd name="connsiteY47" fmla="*/ 154891 h 154891"/>
                <a:gd name="connsiteX48" fmla="*/ 3286926 w 4543313"/>
                <a:gd name="connsiteY48" fmla="*/ 0 h 154891"/>
                <a:gd name="connsiteX49" fmla="*/ 3347957 w 4543313"/>
                <a:gd name="connsiteY49" fmla="*/ 0 h 154891"/>
                <a:gd name="connsiteX50" fmla="*/ 3275983 w 4543313"/>
                <a:gd name="connsiteY50" fmla="*/ 154891 h 154891"/>
                <a:gd name="connsiteX51" fmla="*/ 3214952 w 4543313"/>
                <a:gd name="connsiteY51" fmla="*/ 154891 h 154891"/>
                <a:gd name="connsiteX52" fmla="*/ 3187313 w 4543313"/>
                <a:gd name="connsiteY52" fmla="*/ 0 h 154891"/>
                <a:gd name="connsiteX53" fmla="*/ 3248344 w 4543313"/>
                <a:gd name="connsiteY53" fmla="*/ 0 h 154891"/>
                <a:gd name="connsiteX54" fmla="*/ 3176370 w 4543313"/>
                <a:gd name="connsiteY54" fmla="*/ 154891 h 154891"/>
                <a:gd name="connsiteX55" fmla="*/ 3115339 w 4543313"/>
                <a:gd name="connsiteY55" fmla="*/ 154891 h 154891"/>
                <a:gd name="connsiteX56" fmla="*/ 3087700 w 4543313"/>
                <a:gd name="connsiteY56" fmla="*/ 0 h 154891"/>
                <a:gd name="connsiteX57" fmla="*/ 3148731 w 4543313"/>
                <a:gd name="connsiteY57" fmla="*/ 0 h 154891"/>
                <a:gd name="connsiteX58" fmla="*/ 3076757 w 4543313"/>
                <a:gd name="connsiteY58" fmla="*/ 154891 h 154891"/>
                <a:gd name="connsiteX59" fmla="*/ 3015726 w 4543313"/>
                <a:gd name="connsiteY59" fmla="*/ 154891 h 154891"/>
                <a:gd name="connsiteX60" fmla="*/ 2974419 w 4543313"/>
                <a:gd name="connsiteY60" fmla="*/ 0 h 154891"/>
                <a:gd name="connsiteX61" fmla="*/ 3035450 w 4543313"/>
                <a:gd name="connsiteY61" fmla="*/ 0 h 154891"/>
                <a:gd name="connsiteX62" fmla="*/ 2963476 w 4543313"/>
                <a:gd name="connsiteY62" fmla="*/ 154891 h 154891"/>
                <a:gd name="connsiteX63" fmla="*/ 2902445 w 4543313"/>
                <a:gd name="connsiteY63" fmla="*/ 154891 h 154891"/>
                <a:gd name="connsiteX64" fmla="*/ 2874806 w 4543313"/>
                <a:gd name="connsiteY64" fmla="*/ 0 h 154891"/>
                <a:gd name="connsiteX65" fmla="*/ 2935837 w 4543313"/>
                <a:gd name="connsiteY65" fmla="*/ 0 h 154891"/>
                <a:gd name="connsiteX66" fmla="*/ 2863863 w 4543313"/>
                <a:gd name="connsiteY66" fmla="*/ 154891 h 154891"/>
                <a:gd name="connsiteX67" fmla="*/ 2802832 w 4543313"/>
                <a:gd name="connsiteY67" fmla="*/ 154891 h 154891"/>
                <a:gd name="connsiteX68" fmla="*/ 2775193 w 4543313"/>
                <a:gd name="connsiteY68" fmla="*/ 0 h 154891"/>
                <a:gd name="connsiteX69" fmla="*/ 2836224 w 4543313"/>
                <a:gd name="connsiteY69" fmla="*/ 0 h 154891"/>
                <a:gd name="connsiteX70" fmla="*/ 2764250 w 4543313"/>
                <a:gd name="connsiteY70" fmla="*/ 154891 h 154891"/>
                <a:gd name="connsiteX71" fmla="*/ 2703219 w 4543313"/>
                <a:gd name="connsiteY71" fmla="*/ 154891 h 154891"/>
                <a:gd name="connsiteX72" fmla="*/ 2675580 w 4543313"/>
                <a:gd name="connsiteY72" fmla="*/ 0 h 154891"/>
                <a:gd name="connsiteX73" fmla="*/ 2736611 w 4543313"/>
                <a:gd name="connsiteY73" fmla="*/ 0 h 154891"/>
                <a:gd name="connsiteX74" fmla="*/ 2664637 w 4543313"/>
                <a:gd name="connsiteY74" fmla="*/ 154891 h 154891"/>
                <a:gd name="connsiteX75" fmla="*/ 2603606 w 4543313"/>
                <a:gd name="connsiteY75" fmla="*/ 154891 h 154891"/>
                <a:gd name="connsiteX76" fmla="*/ 2575967 w 4543313"/>
                <a:gd name="connsiteY76" fmla="*/ 0 h 154891"/>
                <a:gd name="connsiteX77" fmla="*/ 2636998 w 4543313"/>
                <a:gd name="connsiteY77" fmla="*/ 0 h 154891"/>
                <a:gd name="connsiteX78" fmla="*/ 2565024 w 4543313"/>
                <a:gd name="connsiteY78" fmla="*/ 154891 h 154891"/>
                <a:gd name="connsiteX79" fmla="*/ 2503993 w 4543313"/>
                <a:gd name="connsiteY79" fmla="*/ 154891 h 154891"/>
                <a:gd name="connsiteX80" fmla="*/ 2476354 w 4543313"/>
                <a:gd name="connsiteY80" fmla="*/ 0 h 154891"/>
                <a:gd name="connsiteX81" fmla="*/ 2537385 w 4543313"/>
                <a:gd name="connsiteY81" fmla="*/ 0 h 154891"/>
                <a:gd name="connsiteX82" fmla="*/ 2465410 w 4543313"/>
                <a:gd name="connsiteY82" fmla="*/ 154891 h 154891"/>
                <a:gd name="connsiteX83" fmla="*/ 2404380 w 4543313"/>
                <a:gd name="connsiteY83" fmla="*/ 154891 h 154891"/>
                <a:gd name="connsiteX84" fmla="*/ 2376741 w 4543313"/>
                <a:gd name="connsiteY84" fmla="*/ 0 h 154891"/>
                <a:gd name="connsiteX85" fmla="*/ 2437772 w 4543313"/>
                <a:gd name="connsiteY85" fmla="*/ 0 h 154891"/>
                <a:gd name="connsiteX86" fmla="*/ 2365797 w 4543313"/>
                <a:gd name="connsiteY86" fmla="*/ 154891 h 154891"/>
                <a:gd name="connsiteX87" fmla="*/ 2304767 w 4543313"/>
                <a:gd name="connsiteY87" fmla="*/ 154891 h 154891"/>
                <a:gd name="connsiteX88" fmla="*/ 2277128 w 4543313"/>
                <a:gd name="connsiteY88" fmla="*/ 0 h 154891"/>
                <a:gd name="connsiteX89" fmla="*/ 2338158 w 4543313"/>
                <a:gd name="connsiteY89" fmla="*/ 0 h 154891"/>
                <a:gd name="connsiteX90" fmla="*/ 2266184 w 4543313"/>
                <a:gd name="connsiteY90" fmla="*/ 154891 h 154891"/>
                <a:gd name="connsiteX91" fmla="*/ 2205154 w 4543313"/>
                <a:gd name="connsiteY91" fmla="*/ 154891 h 154891"/>
                <a:gd name="connsiteX92" fmla="*/ 2177515 w 4543313"/>
                <a:gd name="connsiteY92" fmla="*/ 0 h 154891"/>
                <a:gd name="connsiteX93" fmla="*/ 2238545 w 4543313"/>
                <a:gd name="connsiteY93" fmla="*/ 0 h 154891"/>
                <a:gd name="connsiteX94" fmla="*/ 2166571 w 4543313"/>
                <a:gd name="connsiteY94" fmla="*/ 154891 h 154891"/>
                <a:gd name="connsiteX95" fmla="*/ 2105541 w 4543313"/>
                <a:gd name="connsiteY95" fmla="*/ 154891 h 154891"/>
                <a:gd name="connsiteX96" fmla="*/ 2077902 w 4543313"/>
                <a:gd name="connsiteY96" fmla="*/ 0 h 154891"/>
                <a:gd name="connsiteX97" fmla="*/ 2138932 w 4543313"/>
                <a:gd name="connsiteY97" fmla="*/ 0 h 154891"/>
                <a:gd name="connsiteX98" fmla="*/ 2066958 w 4543313"/>
                <a:gd name="connsiteY98" fmla="*/ 154891 h 154891"/>
                <a:gd name="connsiteX99" fmla="*/ 2005928 w 4543313"/>
                <a:gd name="connsiteY99" fmla="*/ 154891 h 154891"/>
                <a:gd name="connsiteX100" fmla="*/ 1978289 w 4543313"/>
                <a:gd name="connsiteY100" fmla="*/ 0 h 154891"/>
                <a:gd name="connsiteX101" fmla="*/ 2039319 w 4543313"/>
                <a:gd name="connsiteY101" fmla="*/ 0 h 154891"/>
                <a:gd name="connsiteX102" fmla="*/ 1967345 w 4543313"/>
                <a:gd name="connsiteY102" fmla="*/ 154891 h 154891"/>
                <a:gd name="connsiteX103" fmla="*/ 1906315 w 4543313"/>
                <a:gd name="connsiteY103" fmla="*/ 154891 h 154891"/>
                <a:gd name="connsiteX104" fmla="*/ 1878676 w 4543313"/>
                <a:gd name="connsiteY104" fmla="*/ 0 h 154891"/>
                <a:gd name="connsiteX105" fmla="*/ 1939706 w 4543313"/>
                <a:gd name="connsiteY105" fmla="*/ 0 h 154891"/>
                <a:gd name="connsiteX106" fmla="*/ 1867732 w 4543313"/>
                <a:gd name="connsiteY106" fmla="*/ 154891 h 154891"/>
                <a:gd name="connsiteX107" fmla="*/ 1806702 w 4543313"/>
                <a:gd name="connsiteY107" fmla="*/ 154891 h 154891"/>
                <a:gd name="connsiteX108" fmla="*/ 1779063 w 4543313"/>
                <a:gd name="connsiteY108" fmla="*/ 0 h 154891"/>
                <a:gd name="connsiteX109" fmla="*/ 1840093 w 4543313"/>
                <a:gd name="connsiteY109" fmla="*/ 0 h 154891"/>
                <a:gd name="connsiteX110" fmla="*/ 1768119 w 4543313"/>
                <a:gd name="connsiteY110" fmla="*/ 154891 h 154891"/>
                <a:gd name="connsiteX111" fmla="*/ 1707089 w 4543313"/>
                <a:gd name="connsiteY111" fmla="*/ 154891 h 154891"/>
                <a:gd name="connsiteX112" fmla="*/ 1679450 w 4543313"/>
                <a:gd name="connsiteY112" fmla="*/ 0 h 154891"/>
                <a:gd name="connsiteX113" fmla="*/ 1740480 w 4543313"/>
                <a:gd name="connsiteY113" fmla="*/ 0 h 154891"/>
                <a:gd name="connsiteX114" fmla="*/ 1668506 w 4543313"/>
                <a:gd name="connsiteY114" fmla="*/ 154891 h 154891"/>
                <a:gd name="connsiteX115" fmla="*/ 1607476 w 4543313"/>
                <a:gd name="connsiteY115" fmla="*/ 154891 h 154891"/>
                <a:gd name="connsiteX116" fmla="*/ 1579837 w 4543313"/>
                <a:gd name="connsiteY116" fmla="*/ 0 h 154891"/>
                <a:gd name="connsiteX117" fmla="*/ 1640867 w 4543313"/>
                <a:gd name="connsiteY117" fmla="*/ 0 h 154891"/>
                <a:gd name="connsiteX118" fmla="*/ 1568893 w 4543313"/>
                <a:gd name="connsiteY118" fmla="*/ 154891 h 154891"/>
                <a:gd name="connsiteX119" fmla="*/ 1507863 w 4543313"/>
                <a:gd name="connsiteY119" fmla="*/ 154891 h 154891"/>
                <a:gd name="connsiteX120" fmla="*/ 1466556 w 4543313"/>
                <a:gd name="connsiteY120" fmla="*/ 0 h 154891"/>
                <a:gd name="connsiteX121" fmla="*/ 1527587 w 4543313"/>
                <a:gd name="connsiteY121" fmla="*/ 0 h 154891"/>
                <a:gd name="connsiteX122" fmla="*/ 1455613 w 4543313"/>
                <a:gd name="connsiteY122" fmla="*/ 154891 h 154891"/>
                <a:gd name="connsiteX123" fmla="*/ 1394582 w 4543313"/>
                <a:gd name="connsiteY123" fmla="*/ 154891 h 154891"/>
                <a:gd name="connsiteX124" fmla="*/ 1366943 w 4543313"/>
                <a:gd name="connsiteY124" fmla="*/ 0 h 154891"/>
                <a:gd name="connsiteX125" fmla="*/ 1427974 w 4543313"/>
                <a:gd name="connsiteY125" fmla="*/ 0 h 154891"/>
                <a:gd name="connsiteX126" fmla="*/ 1356000 w 4543313"/>
                <a:gd name="connsiteY126" fmla="*/ 154891 h 154891"/>
                <a:gd name="connsiteX127" fmla="*/ 1294969 w 4543313"/>
                <a:gd name="connsiteY127" fmla="*/ 154891 h 154891"/>
                <a:gd name="connsiteX128" fmla="*/ 1267330 w 4543313"/>
                <a:gd name="connsiteY128" fmla="*/ 0 h 154891"/>
                <a:gd name="connsiteX129" fmla="*/ 1328361 w 4543313"/>
                <a:gd name="connsiteY129" fmla="*/ 0 h 154891"/>
                <a:gd name="connsiteX130" fmla="*/ 1256387 w 4543313"/>
                <a:gd name="connsiteY130" fmla="*/ 154891 h 154891"/>
                <a:gd name="connsiteX131" fmla="*/ 1195356 w 4543313"/>
                <a:gd name="connsiteY131" fmla="*/ 154891 h 154891"/>
                <a:gd name="connsiteX132" fmla="*/ 1167717 w 4543313"/>
                <a:gd name="connsiteY132" fmla="*/ 0 h 154891"/>
                <a:gd name="connsiteX133" fmla="*/ 1228748 w 4543313"/>
                <a:gd name="connsiteY133" fmla="*/ 0 h 154891"/>
                <a:gd name="connsiteX134" fmla="*/ 1156774 w 4543313"/>
                <a:gd name="connsiteY134" fmla="*/ 154891 h 154891"/>
                <a:gd name="connsiteX135" fmla="*/ 1095743 w 4543313"/>
                <a:gd name="connsiteY135" fmla="*/ 154891 h 154891"/>
                <a:gd name="connsiteX136" fmla="*/ 1068104 w 4543313"/>
                <a:gd name="connsiteY136" fmla="*/ 0 h 154891"/>
                <a:gd name="connsiteX137" fmla="*/ 1129135 w 4543313"/>
                <a:gd name="connsiteY137" fmla="*/ 0 h 154891"/>
                <a:gd name="connsiteX138" fmla="*/ 1057161 w 4543313"/>
                <a:gd name="connsiteY138" fmla="*/ 154891 h 154891"/>
                <a:gd name="connsiteX139" fmla="*/ 996130 w 4543313"/>
                <a:gd name="connsiteY139" fmla="*/ 154891 h 154891"/>
                <a:gd name="connsiteX140" fmla="*/ 968491 w 4543313"/>
                <a:gd name="connsiteY140" fmla="*/ 0 h 154891"/>
                <a:gd name="connsiteX141" fmla="*/ 1029522 w 4543313"/>
                <a:gd name="connsiteY141" fmla="*/ 0 h 154891"/>
                <a:gd name="connsiteX142" fmla="*/ 957548 w 4543313"/>
                <a:gd name="connsiteY142" fmla="*/ 154891 h 154891"/>
                <a:gd name="connsiteX143" fmla="*/ 896517 w 4543313"/>
                <a:gd name="connsiteY143" fmla="*/ 154891 h 154891"/>
                <a:gd name="connsiteX144" fmla="*/ 868878 w 4543313"/>
                <a:gd name="connsiteY144" fmla="*/ 0 h 154891"/>
                <a:gd name="connsiteX145" fmla="*/ 929909 w 4543313"/>
                <a:gd name="connsiteY145" fmla="*/ 0 h 154891"/>
                <a:gd name="connsiteX146" fmla="*/ 857935 w 4543313"/>
                <a:gd name="connsiteY146" fmla="*/ 154891 h 154891"/>
                <a:gd name="connsiteX147" fmla="*/ 796904 w 4543313"/>
                <a:gd name="connsiteY147" fmla="*/ 154891 h 154891"/>
                <a:gd name="connsiteX148" fmla="*/ 769265 w 4543313"/>
                <a:gd name="connsiteY148" fmla="*/ 0 h 154891"/>
                <a:gd name="connsiteX149" fmla="*/ 830296 w 4543313"/>
                <a:gd name="connsiteY149" fmla="*/ 0 h 154891"/>
                <a:gd name="connsiteX150" fmla="*/ 758321 w 4543313"/>
                <a:gd name="connsiteY150" fmla="*/ 154891 h 154891"/>
                <a:gd name="connsiteX151" fmla="*/ 697291 w 4543313"/>
                <a:gd name="connsiteY151" fmla="*/ 154891 h 154891"/>
                <a:gd name="connsiteX152" fmla="*/ 669652 w 4543313"/>
                <a:gd name="connsiteY152" fmla="*/ 0 h 154891"/>
                <a:gd name="connsiteX153" fmla="*/ 730683 w 4543313"/>
                <a:gd name="connsiteY153" fmla="*/ 0 h 154891"/>
                <a:gd name="connsiteX154" fmla="*/ 658708 w 4543313"/>
                <a:gd name="connsiteY154" fmla="*/ 154891 h 154891"/>
                <a:gd name="connsiteX155" fmla="*/ 597678 w 4543313"/>
                <a:gd name="connsiteY155" fmla="*/ 154891 h 154891"/>
                <a:gd name="connsiteX156" fmla="*/ 570039 w 4543313"/>
                <a:gd name="connsiteY156" fmla="*/ 0 h 154891"/>
                <a:gd name="connsiteX157" fmla="*/ 631069 w 4543313"/>
                <a:gd name="connsiteY157" fmla="*/ 0 h 154891"/>
                <a:gd name="connsiteX158" fmla="*/ 559095 w 4543313"/>
                <a:gd name="connsiteY158" fmla="*/ 154891 h 154891"/>
                <a:gd name="connsiteX159" fmla="*/ 498065 w 4543313"/>
                <a:gd name="connsiteY159" fmla="*/ 154891 h 154891"/>
                <a:gd name="connsiteX160" fmla="*/ 470426 w 4543313"/>
                <a:gd name="connsiteY160" fmla="*/ 0 h 154891"/>
                <a:gd name="connsiteX161" fmla="*/ 531456 w 4543313"/>
                <a:gd name="connsiteY161" fmla="*/ 0 h 154891"/>
                <a:gd name="connsiteX162" fmla="*/ 459482 w 4543313"/>
                <a:gd name="connsiteY162" fmla="*/ 154891 h 154891"/>
                <a:gd name="connsiteX163" fmla="*/ 398452 w 4543313"/>
                <a:gd name="connsiteY163" fmla="*/ 154891 h 154891"/>
                <a:gd name="connsiteX164" fmla="*/ 370813 w 4543313"/>
                <a:gd name="connsiteY164" fmla="*/ 0 h 154891"/>
                <a:gd name="connsiteX165" fmla="*/ 431843 w 4543313"/>
                <a:gd name="connsiteY165" fmla="*/ 0 h 154891"/>
                <a:gd name="connsiteX166" fmla="*/ 359869 w 4543313"/>
                <a:gd name="connsiteY166" fmla="*/ 154891 h 154891"/>
                <a:gd name="connsiteX167" fmla="*/ 298839 w 4543313"/>
                <a:gd name="connsiteY167" fmla="*/ 154891 h 154891"/>
                <a:gd name="connsiteX168" fmla="*/ 271200 w 4543313"/>
                <a:gd name="connsiteY168" fmla="*/ 0 h 154891"/>
                <a:gd name="connsiteX169" fmla="*/ 332230 w 4543313"/>
                <a:gd name="connsiteY169" fmla="*/ 0 h 154891"/>
                <a:gd name="connsiteX170" fmla="*/ 260256 w 4543313"/>
                <a:gd name="connsiteY170" fmla="*/ 154891 h 154891"/>
                <a:gd name="connsiteX171" fmla="*/ 199226 w 4543313"/>
                <a:gd name="connsiteY171" fmla="*/ 154891 h 154891"/>
                <a:gd name="connsiteX172" fmla="*/ 171587 w 4543313"/>
                <a:gd name="connsiteY172" fmla="*/ 0 h 154891"/>
                <a:gd name="connsiteX173" fmla="*/ 232617 w 4543313"/>
                <a:gd name="connsiteY173" fmla="*/ 0 h 154891"/>
                <a:gd name="connsiteX174" fmla="*/ 160643 w 4543313"/>
                <a:gd name="connsiteY174" fmla="*/ 154891 h 154891"/>
                <a:gd name="connsiteX175" fmla="*/ 99613 w 4543313"/>
                <a:gd name="connsiteY175" fmla="*/ 154891 h 154891"/>
                <a:gd name="connsiteX176" fmla="*/ 71974 w 4543313"/>
                <a:gd name="connsiteY176" fmla="*/ 0 h 154891"/>
                <a:gd name="connsiteX177" fmla="*/ 133004 w 4543313"/>
                <a:gd name="connsiteY177" fmla="*/ 0 h 154891"/>
                <a:gd name="connsiteX178" fmla="*/ 61030 w 4543313"/>
                <a:gd name="connsiteY178" fmla="*/ 154891 h 154891"/>
                <a:gd name="connsiteX179" fmla="*/ 0 w 4543313"/>
                <a:gd name="connsiteY179" fmla="*/ 154891 h 15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543313" h="154891">
                  <a:moveTo>
                    <a:pt x="4482283" y="0"/>
                  </a:moveTo>
                  <a:lnTo>
                    <a:pt x="4543313" y="0"/>
                  </a:lnTo>
                  <a:lnTo>
                    <a:pt x="4471339" y="154891"/>
                  </a:lnTo>
                  <a:lnTo>
                    <a:pt x="4410309" y="154891"/>
                  </a:lnTo>
                  <a:close/>
                  <a:moveTo>
                    <a:pt x="4382670" y="0"/>
                  </a:moveTo>
                  <a:lnTo>
                    <a:pt x="4443700" y="0"/>
                  </a:lnTo>
                  <a:lnTo>
                    <a:pt x="4371726" y="154891"/>
                  </a:lnTo>
                  <a:lnTo>
                    <a:pt x="4310696" y="154891"/>
                  </a:lnTo>
                  <a:close/>
                  <a:moveTo>
                    <a:pt x="4283057" y="0"/>
                  </a:moveTo>
                  <a:lnTo>
                    <a:pt x="4344087" y="0"/>
                  </a:lnTo>
                  <a:lnTo>
                    <a:pt x="4272113" y="154891"/>
                  </a:lnTo>
                  <a:lnTo>
                    <a:pt x="4211083" y="154891"/>
                  </a:lnTo>
                  <a:close/>
                  <a:moveTo>
                    <a:pt x="4183444" y="0"/>
                  </a:moveTo>
                  <a:lnTo>
                    <a:pt x="4244474" y="0"/>
                  </a:lnTo>
                  <a:lnTo>
                    <a:pt x="4172500" y="154891"/>
                  </a:lnTo>
                  <a:lnTo>
                    <a:pt x="4111470" y="154891"/>
                  </a:lnTo>
                  <a:close/>
                  <a:moveTo>
                    <a:pt x="4083831" y="0"/>
                  </a:moveTo>
                  <a:lnTo>
                    <a:pt x="4144861" y="0"/>
                  </a:lnTo>
                  <a:lnTo>
                    <a:pt x="4072887" y="154891"/>
                  </a:lnTo>
                  <a:lnTo>
                    <a:pt x="4011857" y="154891"/>
                  </a:lnTo>
                  <a:close/>
                  <a:moveTo>
                    <a:pt x="3984218" y="0"/>
                  </a:moveTo>
                  <a:lnTo>
                    <a:pt x="4045248" y="0"/>
                  </a:lnTo>
                  <a:lnTo>
                    <a:pt x="3973274" y="154891"/>
                  </a:lnTo>
                  <a:lnTo>
                    <a:pt x="3912244" y="154891"/>
                  </a:lnTo>
                  <a:close/>
                  <a:moveTo>
                    <a:pt x="3884605" y="0"/>
                  </a:moveTo>
                  <a:lnTo>
                    <a:pt x="3945635" y="0"/>
                  </a:lnTo>
                  <a:lnTo>
                    <a:pt x="3873661" y="154891"/>
                  </a:lnTo>
                  <a:lnTo>
                    <a:pt x="3812631" y="154891"/>
                  </a:lnTo>
                  <a:close/>
                  <a:moveTo>
                    <a:pt x="3784992" y="0"/>
                  </a:moveTo>
                  <a:lnTo>
                    <a:pt x="3846022" y="0"/>
                  </a:lnTo>
                  <a:lnTo>
                    <a:pt x="3774048" y="154891"/>
                  </a:lnTo>
                  <a:lnTo>
                    <a:pt x="3713018" y="154891"/>
                  </a:lnTo>
                  <a:close/>
                  <a:moveTo>
                    <a:pt x="3685379" y="0"/>
                  </a:moveTo>
                  <a:lnTo>
                    <a:pt x="3746409" y="0"/>
                  </a:lnTo>
                  <a:lnTo>
                    <a:pt x="3674435" y="154891"/>
                  </a:lnTo>
                  <a:lnTo>
                    <a:pt x="3613404" y="154891"/>
                  </a:lnTo>
                  <a:close/>
                  <a:moveTo>
                    <a:pt x="3585766" y="0"/>
                  </a:moveTo>
                  <a:lnTo>
                    <a:pt x="3646796" y="0"/>
                  </a:lnTo>
                  <a:lnTo>
                    <a:pt x="3574822" y="154891"/>
                  </a:lnTo>
                  <a:lnTo>
                    <a:pt x="3513791" y="154891"/>
                  </a:lnTo>
                  <a:close/>
                  <a:moveTo>
                    <a:pt x="3486152" y="0"/>
                  </a:moveTo>
                  <a:lnTo>
                    <a:pt x="3547183" y="0"/>
                  </a:lnTo>
                  <a:lnTo>
                    <a:pt x="3475209" y="154891"/>
                  </a:lnTo>
                  <a:lnTo>
                    <a:pt x="3414178" y="154891"/>
                  </a:lnTo>
                  <a:close/>
                  <a:moveTo>
                    <a:pt x="3386539" y="0"/>
                  </a:moveTo>
                  <a:lnTo>
                    <a:pt x="3447570" y="0"/>
                  </a:lnTo>
                  <a:lnTo>
                    <a:pt x="3375596" y="154891"/>
                  </a:lnTo>
                  <a:lnTo>
                    <a:pt x="3314565" y="154891"/>
                  </a:lnTo>
                  <a:close/>
                  <a:moveTo>
                    <a:pt x="3286926" y="0"/>
                  </a:moveTo>
                  <a:lnTo>
                    <a:pt x="3347957" y="0"/>
                  </a:lnTo>
                  <a:lnTo>
                    <a:pt x="3275983" y="154891"/>
                  </a:lnTo>
                  <a:lnTo>
                    <a:pt x="3214952" y="154891"/>
                  </a:lnTo>
                  <a:close/>
                  <a:moveTo>
                    <a:pt x="3187313" y="0"/>
                  </a:moveTo>
                  <a:lnTo>
                    <a:pt x="3248344" y="0"/>
                  </a:lnTo>
                  <a:lnTo>
                    <a:pt x="3176370" y="154891"/>
                  </a:lnTo>
                  <a:lnTo>
                    <a:pt x="3115339" y="154891"/>
                  </a:lnTo>
                  <a:close/>
                  <a:moveTo>
                    <a:pt x="3087700" y="0"/>
                  </a:moveTo>
                  <a:lnTo>
                    <a:pt x="3148731" y="0"/>
                  </a:lnTo>
                  <a:lnTo>
                    <a:pt x="3076757" y="154891"/>
                  </a:lnTo>
                  <a:lnTo>
                    <a:pt x="3015726" y="154891"/>
                  </a:lnTo>
                  <a:close/>
                  <a:moveTo>
                    <a:pt x="2974419" y="0"/>
                  </a:moveTo>
                  <a:lnTo>
                    <a:pt x="3035450" y="0"/>
                  </a:lnTo>
                  <a:lnTo>
                    <a:pt x="2963476" y="154891"/>
                  </a:lnTo>
                  <a:lnTo>
                    <a:pt x="2902445" y="154891"/>
                  </a:lnTo>
                  <a:close/>
                  <a:moveTo>
                    <a:pt x="2874806" y="0"/>
                  </a:moveTo>
                  <a:lnTo>
                    <a:pt x="2935837" y="0"/>
                  </a:lnTo>
                  <a:lnTo>
                    <a:pt x="2863863" y="154891"/>
                  </a:lnTo>
                  <a:lnTo>
                    <a:pt x="2802832" y="154891"/>
                  </a:lnTo>
                  <a:close/>
                  <a:moveTo>
                    <a:pt x="2775193" y="0"/>
                  </a:moveTo>
                  <a:lnTo>
                    <a:pt x="2836224" y="0"/>
                  </a:lnTo>
                  <a:lnTo>
                    <a:pt x="2764250" y="154891"/>
                  </a:lnTo>
                  <a:lnTo>
                    <a:pt x="2703219" y="154891"/>
                  </a:lnTo>
                  <a:close/>
                  <a:moveTo>
                    <a:pt x="2675580" y="0"/>
                  </a:moveTo>
                  <a:lnTo>
                    <a:pt x="2736611" y="0"/>
                  </a:lnTo>
                  <a:lnTo>
                    <a:pt x="2664637" y="154891"/>
                  </a:lnTo>
                  <a:lnTo>
                    <a:pt x="2603606" y="154891"/>
                  </a:lnTo>
                  <a:close/>
                  <a:moveTo>
                    <a:pt x="2575967" y="0"/>
                  </a:moveTo>
                  <a:lnTo>
                    <a:pt x="2636998" y="0"/>
                  </a:lnTo>
                  <a:lnTo>
                    <a:pt x="2565024" y="154891"/>
                  </a:lnTo>
                  <a:lnTo>
                    <a:pt x="2503993" y="154891"/>
                  </a:lnTo>
                  <a:close/>
                  <a:moveTo>
                    <a:pt x="2476354" y="0"/>
                  </a:moveTo>
                  <a:lnTo>
                    <a:pt x="2537385" y="0"/>
                  </a:lnTo>
                  <a:lnTo>
                    <a:pt x="2465410" y="154891"/>
                  </a:lnTo>
                  <a:lnTo>
                    <a:pt x="2404380" y="154891"/>
                  </a:lnTo>
                  <a:close/>
                  <a:moveTo>
                    <a:pt x="2376741" y="0"/>
                  </a:moveTo>
                  <a:lnTo>
                    <a:pt x="2437772" y="0"/>
                  </a:lnTo>
                  <a:lnTo>
                    <a:pt x="2365797" y="154891"/>
                  </a:lnTo>
                  <a:lnTo>
                    <a:pt x="2304767" y="154891"/>
                  </a:lnTo>
                  <a:close/>
                  <a:moveTo>
                    <a:pt x="2277128" y="0"/>
                  </a:moveTo>
                  <a:lnTo>
                    <a:pt x="2338158" y="0"/>
                  </a:lnTo>
                  <a:lnTo>
                    <a:pt x="2266184" y="154891"/>
                  </a:lnTo>
                  <a:lnTo>
                    <a:pt x="2205154" y="154891"/>
                  </a:lnTo>
                  <a:close/>
                  <a:moveTo>
                    <a:pt x="2177515" y="0"/>
                  </a:moveTo>
                  <a:lnTo>
                    <a:pt x="2238545" y="0"/>
                  </a:lnTo>
                  <a:lnTo>
                    <a:pt x="2166571" y="154891"/>
                  </a:lnTo>
                  <a:lnTo>
                    <a:pt x="2105541" y="154891"/>
                  </a:lnTo>
                  <a:close/>
                  <a:moveTo>
                    <a:pt x="2077902" y="0"/>
                  </a:moveTo>
                  <a:lnTo>
                    <a:pt x="2138932" y="0"/>
                  </a:lnTo>
                  <a:lnTo>
                    <a:pt x="2066958" y="154891"/>
                  </a:lnTo>
                  <a:lnTo>
                    <a:pt x="2005928" y="154891"/>
                  </a:lnTo>
                  <a:close/>
                  <a:moveTo>
                    <a:pt x="1978289" y="0"/>
                  </a:moveTo>
                  <a:lnTo>
                    <a:pt x="2039319" y="0"/>
                  </a:lnTo>
                  <a:lnTo>
                    <a:pt x="1967345" y="154891"/>
                  </a:lnTo>
                  <a:lnTo>
                    <a:pt x="1906315" y="154891"/>
                  </a:lnTo>
                  <a:close/>
                  <a:moveTo>
                    <a:pt x="1878676" y="0"/>
                  </a:moveTo>
                  <a:lnTo>
                    <a:pt x="1939706" y="0"/>
                  </a:lnTo>
                  <a:lnTo>
                    <a:pt x="1867732" y="154891"/>
                  </a:lnTo>
                  <a:lnTo>
                    <a:pt x="1806702" y="154891"/>
                  </a:lnTo>
                  <a:close/>
                  <a:moveTo>
                    <a:pt x="1779063" y="0"/>
                  </a:moveTo>
                  <a:lnTo>
                    <a:pt x="1840093" y="0"/>
                  </a:lnTo>
                  <a:lnTo>
                    <a:pt x="1768119" y="154891"/>
                  </a:lnTo>
                  <a:lnTo>
                    <a:pt x="1707089" y="154891"/>
                  </a:lnTo>
                  <a:close/>
                  <a:moveTo>
                    <a:pt x="1679450" y="0"/>
                  </a:moveTo>
                  <a:lnTo>
                    <a:pt x="1740480" y="0"/>
                  </a:lnTo>
                  <a:lnTo>
                    <a:pt x="1668506" y="154891"/>
                  </a:lnTo>
                  <a:lnTo>
                    <a:pt x="1607476" y="154891"/>
                  </a:lnTo>
                  <a:close/>
                  <a:moveTo>
                    <a:pt x="1579837" y="0"/>
                  </a:moveTo>
                  <a:lnTo>
                    <a:pt x="1640867" y="0"/>
                  </a:lnTo>
                  <a:lnTo>
                    <a:pt x="1568893" y="154891"/>
                  </a:lnTo>
                  <a:lnTo>
                    <a:pt x="1507863" y="154891"/>
                  </a:lnTo>
                  <a:close/>
                  <a:moveTo>
                    <a:pt x="1466556" y="0"/>
                  </a:moveTo>
                  <a:lnTo>
                    <a:pt x="1527587" y="0"/>
                  </a:lnTo>
                  <a:lnTo>
                    <a:pt x="1455613" y="154891"/>
                  </a:lnTo>
                  <a:lnTo>
                    <a:pt x="1394582" y="154891"/>
                  </a:lnTo>
                  <a:close/>
                  <a:moveTo>
                    <a:pt x="1366943" y="0"/>
                  </a:moveTo>
                  <a:lnTo>
                    <a:pt x="1427974" y="0"/>
                  </a:lnTo>
                  <a:lnTo>
                    <a:pt x="1356000" y="154891"/>
                  </a:lnTo>
                  <a:lnTo>
                    <a:pt x="1294969" y="154891"/>
                  </a:lnTo>
                  <a:close/>
                  <a:moveTo>
                    <a:pt x="1267330" y="0"/>
                  </a:moveTo>
                  <a:lnTo>
                    <a:pt x="1328361" y="0"/>
                  </a:lnTo>
                  <a:lnTo>
                    <a:pt x="1256387" y="154891"/>
                  </a:lnTo>
                  <a:lnTo>
                    <a:pt x="1195356" y="154891"/>
                  </a:lnTo>
                  <a:close/>
                  <a:moveTo>
                    <a:pt x="1167717" y="0"/>
                  </a:moveTo>
                  <a:lnTo>
                    <a:pt x="1228748" y="0"/>
                  </a:lnTo>
                  <a:lnTo>
                    <a:pt x="1156774" y="154891"/>
                  </a:lnTo>
                  <a:lnTo>
                    <a:pt x="1095743" y="154891"/>
                  </a:lnTo>
                  <a:close/>
                  <a:moveTo>
                    <a:pt x="1068104" y="0"/>
                  </a:moveTo>
                  <a:lnTo>
                    <a:pt x="1129135" y="0"/>
                  </a:lnTo>
                  <a:lnTo>
                    <a:pt x="1057161" y="154891"/>
                  </a:lnTo>
                  <a:lnTo>
                    <a:pt x="996130" y="154891"/>
                  </a:lnTo>
                  <a:close/>
                  <a:moveTo>
                    <a:pt x="968491" y="0"/>
                  </a:moveTo>
                  <a:lnTo>
                    <a:pt x="1029522" y="0"/>
                  </a:lnTo>
                  <a:lnTo>
                    <a:pt x="957548" y="154891"/>
                  </a:lnTo>
                  <a:lnTo>
                    <a:pt x="896517" y="154891"/>
                  </a:lnTo>
                  <a:close/>
                  <a:moveTo>
                    <a:pt x="868878" y="0"/>
                  </a:moveTo>
                  <a:lnTo>
                    <a:pt x="929909" y="0"/>
                  </a:lnTo>
                  <a:lnTo>
                    <a:pt x="857935" y="154891"/>
                  </a:lnTo>
                  <a:lnTo>
                    <a:pt x="796904" y="154891"/>
                  </a:lnTo>
                  <a:close/>
                  <a:moveTo>
                    <a:pt x="769265" y="0"/>
                  </a:moveTo>
                  <a:lnTo>
                    <a:pt x="830296" y="0"/>
                  </a:lnTo>
                  <a:lnTo>
                    <a:pt x="758321" y="154891"/>
                  </a:lnTo>
                  <a:lnTo>
                    <a:pt x="697291" y="154891"/>
                  </a:lnTo>
                  <a:close/>
                  <a:moveTo>
                    <a:pt x="669652" y="0"/>
                  </a:moveTo>
                  <a:lnTo>
                    <a:pt x="730683" y="0"/>
                  </a:lnTo>
                  <a:lnTo>
                    <a:pt x="658708" y="154891"/>
                  </a:lnTo>
                  <a:lnTo>
                    <a:pt x="597678" y="154891"/>
                  </a:lnTo>
                  <a:close/>
                  <a:moveTo>
                    <a:pt x="570039" y="0"/>
                  </a:moveTo>
                  <a:lnTo>
                    <a:pt x="631069" y="0"/>
                  </a:lnTo>
                  <a:lnTo>
                    <a:pt x="559095" y="154891"/>
                  </a:lnTo>
                  <a:lnTo>
                    <a:pt x="498065" y="154891"/>
                  </a:lnTo>
                  <a:close/>
                  <a:moveTo>
                    <a:pt x="470426" y="0"/>
                  </a:moveTo>
                  <a:lnTo>
                    <a:pt x="531456" y="0"/>
                  </a:lnTo>
                  <a:lnTo>
                    <a:pt x="459482" y="154891"/>
                  </a:lnTo>
                  <a:lnTo>
                    <a:pt x="398452" y="154891"/>
                  </a:lnTo>
                  <a:close/>
                  <a:moveTo>
                    <a:pt x="370813" y="0"/>
                  </a:moveTo>
                  <a:lnTo>
                    <a:pt x="431843" y="0"/>
                  </a:lnTo>
                  <a:lnTo>
                    <a:pt x="359869" y="154891"/>
                  </a:lnTo>
                  <a:lnTo>
                    <a:pt x="298839" y="154891"/>
                  </a:lnTo>
                  <a:close/>
                  <a:moveTo>
                    <a:pt x="271200" y="0"/>
                  </a:moveTo>
                  <a:lnTo>
                    <a:pt x="332230" y="0"/>
                  </a:lnTo>
                  <a:lnTo>
                    <a:pt x="260256" y="154891"/>
                  </a:lnTo>
                  <a:lnTo>
                    <a:pt x="199226" y="154891"/>
                  </a:lnTo>
                  <a:close/>
                  <a:moveTo>
                    <a:pt x="171587" y="0"/>
                  </a:moveTo>
                  <a:lnTo>
                    <a:pt x="232617" y="0"/>
                  </a:lnTo>
                  <a:lnTo>
                    <a:pt x="160643" y="154891"/>
                  </a:lnTo>
                  <a:lnTo>
                    <a:pt x="99613" y="154891"/>
                  </a:lnTo>
                  <a:close/>
                  <a:moveTo>
                    <a:pt x="71974" y="0"/>
                  </a:moveTo>
                  <a:lnTo>
                    <a:pt x="133004" y="0"/>
                  </a:lnTo>
                  <a:lnTo>
                    <a:pt x="61030" y="154891"/>
                  </a:lnTo>
                  <a:lnTo>
                    <a:pt x="0" y="1548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5" name="等腰三角形 84"/>
            <p:cNvSpPr/>
            <p:nvPr/>
          </p:nvSpPr>
          <p:spPr>
            <a:xfrm rot="5400000">
              <a:off x="6131956" y="3443186"/>
              <a:ext cx="86060" cy="75304"/>
            </a:xfrm>
            <a:prstGeom prst="triangl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6191122" y="3480838"/>
              <a:ext cx="30957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5486910" y="4504444"/>
              <a:ext cx="5836410" cy="18467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5400000">
              <a:off x="5578352" y="4565405"/>
              <a:ext cx="86060" cy="75304"/>
            </a:xfrm>
            <a:prstGeom prst="triangl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5498484" y="4886006"/>
              <a:ext cx="3275125" cy="565176"/>
            </a:xfrm>
            <a:custGeom>
              <a:avLst/>
              <a:gdLst>
                <a:gd name="connsiteX0" fmla="*/ 4862456 w 4862456"/>
                <a:gd name="connsiteY0" fmla="*/ 622544 h 839097"/>
                <a:gd name="connsiteX1" fmla="*/ 4862456 w 4862456"/>
                <a:gd name="connsiteY1" fmla="*/ 764857 h 839097"/>
                <a:gd name="connsiteX2" fmla="*/ 4779979 w 4862456"/>
                <a:gd name="connsiteY2" fmla="*/ 839097 h 839097"/>
                <a:gd name="connsiteX3" fmla="*/ 4621875 w 4862456"/>
                <a:gd name="connsiteY3" fmla="*/ 839097 h 839097"/>
                <a:gd name="connsiteX4" fmla="*/ 4862456 w 4862456"/>
                <a:gd name="connsiteY4" fmla="*/ 389084 h 839097"/>
                <a:gd name="connsiteX5" fmla="*/ 4862456 w 4862456"/>
                <a:gd name="connsiteY5" fmla="*/ 531397 h 839097"/>
                <a:gd name="connsiteX6" fmla="*/ 4520614 w 4862456"/>
                <a:gd name="connsiteY6" fmla="*/ 839097 h 839097"/>
                <a:gd name="connsiteX7" fmla="*/ 4362511 w 4862456"/>
                <a:gd name="connsiteY7" fmla="*/ 839097 h 839097"/>
                <a:gd name="connsiteX8" fmla="*/ 4862456 w 4862456"/>
                <a:gd name="connsiteY8" fmla="*/ 155625 h 839097"/>
                <a:gd name="connsiteX9" fmla="*/ 4862456 w 4862456"/>
                <a:gd name="connsiteY9" fmla="*/ 297937 h 839097"/>
                <a:gd name="connsiteX10" fmla="*/ 4261251 w 4862456"/>
                <a:gd name="connsiteY10" fmla="*/ 839097 h 839097"/>
                <a:gd name="connsiteX11" fmla="*/ 4103148 w 4862456"/>
                <a:gd name="connsiteY11" fmla="*/ 839097 h 839097"/>
                <a:gd name="connsiteX12" fmla="*/ 4775984 w 4862456"/>
                <a:gd name="connsiteY12" fmla="*/ 0 h 839097"/>
                <a:gd name="connsiteX13" fmla="*/ 4862456 w 4862456"/>
                <a:gd name="connsiteY13" fmla="*/ 0 h 839097"/>
                <a:gd name="connsiteX14" fmla="*/ 4862456 w 4862456"/>
                <a:gd name="connsiteY14" fmla="*/ 64478 h 839097"/>
                <a:gd name="connsiteX15" fmla="*/ 4001888 w 4862456"/>
                <a:gd name="connsiteY15" fmla="*/ 839097 h 839097"/>
                <a:gd name="connsiteX16" fmla="*/ 3843784 w 4862456"/>
                <a:gd name="connsiteY16" fmla="*/ 839097 h 839097"/>
                <a:gd name="connsiteX17" fmla="*/ 4516620 w 4862456"/>
                <a:gd name="connsiteY17" fmla="*/ 0 h 839097"/>
                <a:gd name="connsiteX18" fmla="*/ 4674724 w 4862456"/>
                <a:gd name="connsiteY18" fmla="*/ 0 h 839097"/>
                <a:gd name="connsiteX19" fmla="*/ 3742524 w 4862456"/>
                <a:gd name="connsiteY19" fmla="*/ 839097 h 839097"/>
                <a:gd name="connsiteX20" fmla="*/ 3584420 w 4862456"/>
                <a:gd name="connsiteY20" fmla="*/ 839097 h 839097"/>
                <a:gd name="connsiteX21" fmla="*/ 4257256 w 4862456"/>
                <a:gd name="connsiteY21" fmla="*/ 0 h 839097"/>
                <a:gd name="connsiteX22" fmla="*/ 4415361 w 4862456"/>
                <a:gd name="connsiteY22" fmla="*/ 0 h 839097"/>
                <a:gd name="connsiteX23" fmla="*/ 3483160 w 4862456"/>
                <a:gd name="connsiteY23" fmla="*/ 839097 h 839097"/>
                <a:gd name="connsiteX24" fmla="*/ 3325056 w 4862456"/>
                <a:gd name="connsiteY24" fmla="*/ 839097 h 839097"/>
                <a:gd name="connsiteX25" fmla="*/ 3997893 w 4862456"/>
                <a:gd name="connsiteY25" fmla="*/ 0 h 839097"/>
                <a:gd name="connsiteX26" fmla="*/ 4155997 w 4862456"/>
                <a:gd name="connsiteY26" fmla="*/ 0 h 839097"/>
                <a:gd name="connsiteX27" fmla="*/ 3223796 w 4862456"/>
                <a:gd name="connsiteY27" fmla="*/ 839097 h 839097"/>
                <a:gd name="connsiteX28" fmla="*/ 3065693 w 4862456"/>
                <a:gd name="connsiteY28" fmla="*/ 839097 h 839097"/>
                <a:gd name="connsiteX29" fmla="*/ 3738529 w 4862456"/>
                <a:gd name="connsiteY29" fmla="*/ 0 h 839097"/>
                <a:gd name="connsiteX30" fmla="*/ 3896633 w 4862456"/>
                <a:gd name="connsiteY30" fmla="*/ 0 h 839097"/>
                <a:gd name="connsiteX31" fmla="*/ 2964433 w 4862456"/>
                <a:gd name="connsiteY31" fmla="*/ 839097 h 839097"/>
                <a:gd name="connsiteX32" fmla="*/ 2806328 w 4862456"/>
                <a:gd name="connsiteY32" fmla="*/ 839097 h 839097"/>
                <a:gd name="connsiteX33" fmla="*/ 3479166 w 4862456"/>
                <a:gd name="connsiteY33" fmla="*/ 0 h 839097"/>
                <a:gd name="connsiteX34" fmla="*/ 3637269 w 4862456"/>
                <a:gd name="connsiteY34" fmla="*/ 0 h 839097"/>
                <a:gd name="connsiteX35" fmla="*/ 2705069 w 4862456"/>
                <a:gd name="connsiteY35" fmla="*/ 839097 h 839097"/>
                <a:gd name="connsiteX36" fmla="*/ 2546965 w 4862456"/>
                <a:gd name="connsiteY36" fmla="*/ 839097 h 839097"/>
                <a:gd name="connsiteX37" fmla="*/ 3219801 w 4862456"/>
                <a:gd name="connsiteY37" fmla="*/ 0 h 839097"/>
                <a:gd name="connsiteX38" fmla="*/ 3377906 w 4862456"/>
                <a:gd name="connsiteY38" fmla="*/ 0 h 839097"/>
                <a:gd name="connsiteX39" fmla="*/ 2445705 w 4862456"/>
                <a:gd name="connsiteY39" fmla="*/ 839097 h 839097"/>
                <a:gd name="connsiteX40" fmla="*/ 2287601 w 4862456"/>
                <a:gd name="connsiteY40" fmla="*/ 839097 h 839097"/>
                <a:gd name="connsiteX41" fmla="*/ 2960438 w 4862456"/>
                <a:gd name="connsiteY41" fmla="*/ 0 h 839097"/>
                <a:gd name="connsiteX42" fmla="*/ 3118542 w 4862456"/>
                <a:gd name="connsiteY42" fmla="*/ 0 h 839097"/>
                <a:gd name="connsiteX43" fmla="*/ 2186341 w 4862456"/>
                <a:gd name="connsiteY43" fmla="*/ 839097 h 839097"/>
                <a:gd name="connsiteX44" fmla="*/ 2028238 w 4862456"/>
                <a:gd name="connsiteY44" fmla="*/ 839097 h 839097"/>
                <a:gd name="connsiteX45" fmla="*/ 2701074 w 4862456"/>
                <a:gd name="connsiteY45" fmla="*/ 0 h 839097"/>
                <a:gd name="connsiteX46" fmla="*/ 2859178 w 4862456"/>
                <a:gd name="connsiteY46" fmla="*/ 0 h 839097"/>
                <a:gd name="connsiteX47" fmla="*/ 1926978 w 4862456"/>
                <a:gd name="connsiteY47" fmla="*/ 839097 h 839097"/>
                <a:gd name="connsiteX48" fmla="*/ 1768874 w 4862456"/>
                <a:gd name="connsiteY48" fmla="*/ 839097 h 839097"/>
                <a:gd name="connsiteX49" fmla="*/ 2441711 w 4862456"/>
                <a:gd name="connsiteY49" fmla="*/ 0 h 839097"/>
                <a:gd name="connsiteX50" fmla="*/ 2599815 w 4862456"/>
                <a:gd name="connsiteY50" fmla="*/ 0 h 839097"/>
                <a:gd name="connsiteX51" fmla="*/ 1667614 w 4862456"/>
                <a:gd name="connsiteY51" fmla="*/ 839097 h 839097"/>
                <a:gd name="connsiteX52" fmla="*/ 1509510 w 4862456"/>
                <a:gd name="connsiteY52" fmla="*/ 839097 h 839097"/>
                <a:gd name="connsiteX53" fmla="*/ 2182346 w 4862456"/>
                <a:gd name="connsiteY53" fmla="*/ 0 h 839097"/>
                <a:gd name="connsiteX54" fmla="*/ 2340451 w 4862456"/>
                <a:gd name="connsiteY54" fmla="*/ 0 h 839097"/>
                <a:gd name="connsiteX55" fmla="*/ 1408251 w 4862456"/>
                <a:gd name="connsiteY55" fmla="*/ 839097 h 839097"/>
                <a:gd name="connsiteX56" fmla="*/ 1250146 w 4862456"/>
                <a:gd name="connsiteY56" fmla="*/ 839097 h 839097"/>
                <a:gd name="connsiteX57" fmla="*/ 1922984 w 4862456"/>
                <a:gd name="connsiteY57" fmla="*/ 0 h 839097"/>
                <a:gd name="connsiteX58" fmla="*/ 2081087 w 4862456"/>
                <a:gd name="connsiteY58" fmla="*/ 0 h 839097"/>
                <a:gd name="connsiteX59" fmla="*/ 1148887 w 4862456"/>
                <a:gd name="connsiteY59" fmla="*/ 839097 h 839097"/>
                <a:gd name="connsiteX60" fmla="*/ 990783 w 4862456"/>
                <a:gd name="connsiteY60" fmla="*/ 839097 h 839097"/>
                <a:gd name="connsiteX61" fmla="*/ 1663619 w 4862456"/>
                <a:gd name="connsiteY61" fmla="*/ 0 h 839097"/>
                <a:gd name="connsiteX62" fmla="*/ 1821724 w 4862456"/>
                <a:gd name="connsiteY62" fmla="*/ 0 h 839097"/>
                <a:gd name="connsiteX63" fmla="*/ 889524 w 4862456"/>
                <a:gd name="connsiteY63" fmla="*/ 839097 h 839097"/>
                <a:gd name="connsiteX64" fmla="*/ 731419 w 4862456"/>
                <a:gd name="connsiteY64" fmla="*/ 839097 h 839097"/>
                <a:gd name="connsiteX65" fmla="*/ 1404256 w 4862456"/>
                <a:gd name="connsiteY65" fmla="*/ 0 h 839097"/>
                <a:gd name="connsiteX66" fmla="*/ 1562360 w 4862456"/>
                <a:gd name="connsiteY66" fmla="*/ 0 h 839097"/>
                <a:gd name="connsiteX67" fmla="*/ 630159 w 4862456"/>
                <a:gd name="connsiteY67" fmla="*/ 839097 h 839097"/>
                <a:gd name="connsiteX68" fmla="*/ 472055 w 4862456"/>
                <a:gd name="connsiteY68" fmla="*/ 839097 h 839097"/>
                <a:gd name="connsiteX69" fmla="*/ 1144892 w 4862456"/>
                <a:gd name="connsiteY69" fmla="*/ 0 h 839097"/>
                <a:gd name="connsiteX70" fmla="*/ 1302997 w 4862456"/>
                <a:gd name="connsiteY70" fmla="*/ 0 h 839097"/>
                <a:gd name="connsiteX71" fmla="*/ 370796 w 4862456"/>
                <a:gd name="connsiteY71" fmla="*/ 839097 h 839097"/>
                <a:gd name="connsiteX72" fmla="*/ 212691 w 4862456"/>
                <a:gd name="connsiteY72" fmla="*/ 839097 h 839097"/>
                <a:gd name="connsiteX73" fmla="*/ 873638 w 4862456"/>
                <a:gd name="connsiteY73" fmla="*/ 0 h 839097"/>
                <a:gd name="connsiteX74" fmla="*/ 1043632 w 4862456"/>
                <a:gd name="connsiteY74" fmla="*/ 0 h 839097"/>
                <a:gd name="connsiteX75" fmla="*/ 111432 w 4862456"/>
                <a:gd name="connsiteY75" fmla="*/ 839097 h 839097"/>
                <a:gd name="connsiteX76" fmla="*/ 0 w 4862456"/>
                <a:gd name="connsiteY76" fmla="*/ 839097 h 839097"/>
                <a:gd name="connsiteX77" fmla="*/ 0 w 4862456"/>
                <a:gd name="connsiteY77" fmla="*/ 786383 h 839097"/>
                <a:gd name="connsiteX78" fmla="*/ 602383 w 4862456"/>
                <a:gd name="connsiteY78" fmla="*/ 0 h 839097"/>
                <a:gd name="connsiteX79" fmla="*/ 772379 w 4862456"/>
                <a:gd name="connsiteY79" fmla="*/ 0 h 839097"/>
                <a:gd name="connsiteX80" fmla="*/ 0 w 4862456"/>
                <a:gd name="connsiteY80" fmla="*/ 695237 h 839097"/>
                <a:gd name="connsiteX81" fmla="*/ 0 w 4862456"/>
                <a:gd name="connsiteY81" fmla="*/ 542220 h 839097"/>
                <a:gd name="connsiteX82" fmla="*/ 331129 w 4862456"/>
                <a:gd name="connsiteY82" fmla="*/ 0 h 839097"/>
                <a:gd name="connsiteX83" fmla="*/ 501124 w 4862456"/>
                <a:gd name="connsiteY83" fmla="*/ 0 h 839097"/>
                <a:gd name="connsiteX84" fmla="*/ 0 w 4862456"/>
                <a:gd name="connsiteY84" fmla="*/ 451074 h 839097"/>
                <a:gd name="connsiteX85" fmla="*/ 0 w 4862456"/>
                <a:gd name="connsiteY85" fmla="*/ 298058 h 839097"/>
                <a:gd name="connsiteX86" fmla="*/ 0 w 4862456"/>
                <a:gd name="connsiteY86" fmla="*/ 0 h 839097"/>
                <a:gd name="connsiteX87" fmla="*/ 229870 w 4862456"/>
                <a:gd name="connsiteY87" fmla="*/ 0 h 839097"/>
                <a:gd name="connsiteX88" fmla="*/ 0 w 4862456"/>
                <a:gd name="connsiteY88" fmla="*/ 206912 h 83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862456" h="839097">
                  <a:moveTo>
                    <a:pt x="4862456" y="622544"/>
                  </a:moveTo>
                  <a:lnTo>
                    <a:pt x="4862456" y="764857"/>
                  </a:lnTo>
                  <a:lnTo>
                    <a:pt x="4779979" y="839097"/>
                  </a:lnTo>
                  <a:lnTo>
                    <a:pt x="4621875" y="839097"/>
                  </a:lnTo>
                  <a:close/>
                  <a:moveTo>
                    <a:pt x="4862456" y="389084"/>
                  </a:moveTo>
                  <a:lnTo>
                    <a:pt x="4862456" y="531397"/>
                  </a:lnTo>
                  <a:lnTo>
                    <a:pt x="4520614" y="839097"/>
                  </a:lnTo>
                  <a:lnTo>
                    <a:pt x="4362511" y="839097"/>
                  </a:lnTo>
                  <a:close/>
                  <a:moveTo>
                    <a:pt x="4862456" y="155625"/>
                  </a:moveTo>
                  <a:lnTo>
                    <a:pt x="4862456" y="297937"/>
                  </a:lnTo>
                  <a:lnTo>
                    <a:pt x="4261251" y="839097"/>
                  </a:lnTo>
                  <a:lnTo>
                    <a:pt x="4103148" y="839097"/>
                  </a:lnTo>
                  <a:close/>
                  <a:moveTo>
                    <a:pt x="4775984" y="0"/>
                  </a:moveTo>
                  <a:lnTo>
                    <a:pt x="4862456" y="0"/>
                  </a:lnTo>
                  <a:lnTo>
                    <a:pt x="4862456" y="64478"/>
                  </a:lnTo>
                  <a:lnTo>
                    <a:pt x="4001888" y="839097"/>
                  </a:lnTo>
                  <a:lnTo>
                    <a:pt x="3843784" y="839097"/>
                  </a:lnTo>
                  <a:close/>
                  <a:moveTo>
                    <a:pt x="4516620" y="0"/>
                  </a:moveTo>
                  <a:lnTo>
                    <a:pt x="4674724" y="0"/>
                  </a:lnTo>
                  <a:lnTo>
                    <a:pt x="3742524" y="839097"/>
                  </a:lnTo>
                  <a:lnTo>
                    <a:pt x="3584420" y="839097"/>
                  </a:lnTo>
                  <a:close/>
                  <a:moveTo>
                    <a:pt x="4257256" y="0"/>
                  </a:moveTo>
                  <a:lnTo>
                    <a:pt x="4415361" y="0"/>
                  </a:lnTo>
                  <a:lnTo>
                    <a:pt x="3483160" y="839097"/>
                  </a:lnTo>
                  <a:lnTo>
                    <a:pt x="3325056" y="839097"/>
                  </a:lnTo>
                  <a:close/>
                  <a:moveTo>
                    <a:pt x="3997893" y="0"/>
                  </a:moveTo>
                  <a:lnTo>
                    <a:pt x="4155997" y="0"/>
                  </a:lnTo>
                  <a:lnTo>
                    <a:pt x="3223796" y="839097"/>
                  </a:lnTo>
                  <a:lnTo>
                    <a:pt x="3065693" y="839097"/>
                  </a:lnTo>
                  <a:close/>
                  <a:moveTo>
                    <a:pt x="3738529" y="0"/>
                  </a:moveTo>
                  <a:lnTo>
                    <a:pt x="3896633" y="0"/>
                  </a:lnTo>
                  <a:lnTo>
                    <a:pt x="2964433" y="839097"/>
                  </a:lnTo>
                  <a:lnTo>
                    <a:pt x="2806328" y="839097"/>
                  </a:lnTo>
                  <a:close/>
                  <a:moveTo>
                    <a:pt x="3479166" y="0"/>
                  </a:moveTo>
                  <a:lnTo>
                    <a:pt x="3637269" y="0"/>
                  </a:lnTo>
                  <a:lnTo>
                    <a:pt x="2705069" y="839097"/>
                  </a:lnTo>
                  <a:lnTo>
                    <a:pt x="2546965" y="839097"/>
                  </a:lnTo>
                  <a:close/>
                  <a:moveTo>
                    <a:pt x="3219801" y="0"/>
                  </a:moveTo>
                  <a:lnTo>
                    <a:pt x="3377906" y="0"/>
                  </a:lnTo>
                  <a:lnTo>
                    <a:pt x="2445705" y="839097"/>
                  </a:lnTo>
                  <a:lnTo>
                    <a:pt x="2287601" y="839097"/>
                  </a:lnTo>
                  <a:close/>
                  <a:moveTo>
                    <a:pt x="2960438" y="0"/>
                  </a:moveTo>
                  <a:lnTo>
                    <a:pt x="3118542" y="0"/>
                  </a:lnTo>
                  <a:lnTo>
                    <a:pt x="2186341" y="839097"/>
                  </a:lnTo>
                  <a:lnTo>
                    <a:pt x="2028238" y="839097"/>
                  </a:lnTo>
                  <a:close/>
                  <a:moveTo>
                    <a:pt x="2701074" y="0"/>
                  </a:moveTo>
                  <a:lnTo>
                    <a:pt x="2859178" y="0"/>
                  </a:lnTo>
                  <a:lnTo>
                    <a:pt x="1926978" y="839097"/>
                  </a:lnTo>
                  <a:lnTo>
                    <a:pt x="1768874" y="839097"/>
                  </a:lnTo>
                  <a:close/>
                  <a:moveTo>
                    <a:pt x="2441711" y="0"/>
                  </a:moveTo>
                  <a:lnTo>
                    <a:pt x="2599815" y="0"/>
                  </a:lnTo>
                  <a:lnTo>
                    <a:pt x="1667614" y="839097"/>
                  </a:lnTo>
                  <a:lnTo>
                    <a:pt x="1509510" y="839097"/>
                  </a:lnTo>
                  <a:close/>
                  <a:moveTo>
                    <a:pt x="2182346" y="0"/>
                  </a:moveTo>
                  <a:lnTo>
                    <a:pt x="2340451" y="0"/>
                  </a:lnTo>
                  <a:lnTo>
                    <a:pt x="1408251" y="839097"/>
                  </a:lnTo>
                  <a:lnTo>
                    <a:pt x="1250146" y="839097"/>
                  </a:lnTo>
                  <a:close/>
                  <a:moveTo>
                    <a:pt x="1922984" y="0"/>
                  </a:moveTo>
                  <a:lnTo>
                    <a:pt x="2081087" y="0"/>
                  </a:lnTo>
                  <a:lnTo>
                    <a:pt x="1148887" y="839097"/>
                  </a:lnTo>
                  <a:lnTo>
                    <a:pt x="990783" y="839097"/>
                  </a:lnTo>
                  <a:close/>
                  <a:moveTo>
                    <a:pt x="1663619" y="0"/>
                  </a:moveTo>
                  <a:lnTo>
                    <a:pt x="1821724" y="0"/>
                  </a:lnTo>
                  <a:lnTo>
                    <a:pt x="889524" y="839097"/>
                  </a:lnTo>
                  <a:lnTo>
                    <a:pt x="731419" y="839097"/>
                  </a:lnTo>
                  <a:close/>
                  <a:moveTo>
                    <a:pt x="1404256" y="0"/>
                  </a:moveTo>
                  <a:lnTo>
                    <a:pt x="1562360" y="0"/>
                  </a:lnTo>
                  <a:lnTo>
                    <a:pt x="630159" y="839097"/>
                  </a:lnTo>
                  <a:lnTo>
                    <a:pt x="472055" y="839097"/>
                  </a:lnTo>
                  <a:close/>
                  <a:moveTo>
                    <a:pt x="1144892" y="0"/>
                  </a:moveTo>
                  <a:lnTo>
                    <a:pt x="1302997" y="0"/>
                  </a:lnTo>
                  <a:lnTo>
                    <a:pt x="370796" y="839097"/>
                  </a:lnTo>
                  <a:lnTo>
                    <a:pt x="212691" y="839097"/>
                  </a:lnTo>
                  <a:close/>
                  <a:moveTo>
                    <a:pt x="873638" y="0"/>
                  </a:moveTo>
                  <a:lnTo>
                    <a:pt x="1043632" y="0"/>
                  </a:lnTo>
                  <a:lnTo>
                    <a:pt x="111432" y="839097"/>
                  </a:lnTo>
                  <a:lnTo>
                    <a:pt x="0" y="839097"/>
                  </a:lnTo>
                  <a:lnTo>
                    <a:pt x="0" y="786383"/>
                  </a:lnTo>
                  <a:close/>
                  <a:moveTo>
                    <a:pt x="602383" y="0"/>
                  </a:moveTo>
                  <a:lnTo>
                    <a:pt x="772379" y="0"/>
                  </a:lnTo>
                  <a:lnTo>
                    <a:pt x="0" y="695237"/>
                  </a:lnTo>
                  <a:lnTo>
                    <a:pt x="0" y="542220"/>
                  </a:lnTo>
                  <a:close/>
                  <a:moveTo>
                    <a:pt x="331129" y="0"/>
                  </a:moveTo>
                  <a:lnTo>
                    <a:pt x="501124" y="0"/>
                  </a:lnTo>
                  <a:lnTo>
                    <a:pt x="0" y="451074"/>
                  </a:lnTo>
                  <a:lnTo>
                    <a:pt x="0" y="298058"/>
                  </a:lnTo>
                  <a:close/>
                  <a:moveTo>
                    <a:pt x="0" y="0"/>
                  </a:moveTo>
                  <a:lnTo>
                    <a:pt x="229870" y="0"/>
                  </a:lnTo>
                  <a:lnTo>
                    <a:pt x="0" y="206912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8526027" y="4772543"/>
              <a:ext cx="327512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dirty="0">
                  <a:ln>
                    <a:solidFill>
                      <a:schemeClr val="bg1"/>
                    </a:solidFill>
                  </a:ln>
                  <a:noFill/>
                  <a:latin typeface="+mj-lt"/>
                </a:rPr>
                <a:t>PART THREE</a:t>
              </a:r>
              <a:endParaRPr lang="zh-CN" altLang="en-US" sz="3200" dirty="0">
                <a:ln>
                  <a:solidFill>
                    <a:schemeClr val="bg1"/>
                  </a:solidFill>
                </a:ln>
                <a:noFill/>
                <a:latin typeface="+mj-lt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71CB3D28-FEA1-3437-2B5F-5F3158F7ED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" y="654569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4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4" name="文本框 6"/>
          <p:cNvSpPr txBox="1"/>
          <p:nvPr>
            <p:custDataLst>
              <p:tags r:id="rId1"/>
            </p:custDataLst>
          </p:nvPr>
        </p:nvSpPr>
        <p:spPr>
          <a:xfrm>
            <a:off x="4651960" y="64789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7" name="矩形 16"/>
          <p:cNvSpPr/>
          <p:nvPr/>
        </p:nvSpPr>
        <p:spPr>
          <a:xfrm>
            <a:off x="401082" y="590906"/>
            <a:ext cx="11334750" cy="594360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26" name="图形 48"/>
          <p:cNvSpPr/>
          <p:nvPr/>
        </p:nvSpPr>
        <p:spPr>
          <a:xfrm flipV="1">
            <a:off x="3066424" y="2104890"/>
            <a:ext cx="319314" cy="319304"/>
          </a:xfrm>
          <a:custGeom>
            <a:avLst/>
            <a:gdLst>
              <a:gd name="connsiteX0" fmla="*/ 253744 w 319314"/>
              <a:gd name="connsiteY0" fmla="*/ 253745 h 319304"/>
              <a:gd name="connsiteX1" fmla="*/ 253744 w 319314"/>
              <a:gd name="connsiteY1" fmla="*/ 253745 h 319304"/>
              <a:gd name="connsiteX2" fmla="*/ 158372 w 319314"/>
              <a:gd name="connsiteY2" fmla="*/ 293382 h 319304"/>
              <a:gd name="connsiteX3" fmla="*/ 62732 w 319314"/>
              <a:gd name="connsiteY3" fmla="*/ 253745 h 319304"/>
              <a:gd name="connsiteX4" fmla="*/ 62732 w 319314"/>
              <a:gd name="connsiteY4" fmla="*/ 253834 h 319304"/>
              <a:gd name="connsiteX5" fmla="*/ 62732 w 319314"/>
              <a:gd name="connsiteY5" fmla="*/ 253745 h 319304"/>
              <a:gd name="connsiteX6" fmla="*/ 23194 w 319314"/>
              <a:gd name="connsiteY6" fmla="*/ 158284 h 319304"/>
              <a:gd name="connsiteX7" fmla="*/ 62732 w 319314"/>
              <a:gd name="connsiteY7" fmla="*/ 62823 h 319304"/>
              <a:gd name="connsiteX8" fmla="*/ 158372 w 319314"/>
              <a:gd name="connsiteY8" fmla="*/ 23195 h 319304"/>
              <a:gd name="connsiteX9" fmla="*/ 264983 w 319314"/>
              <a:gd name="connsiteY9" fmla="*/ 23195 h 319304"/>
              <a:gd name="connsiteX10" fmla="*/ 264983 w 319314"/>
              <a:gd name="connsiteY10" fmla="*/ 71447 h 319304"/>
              <a:gd name="connsiteX11" fmla="*/ 265161 w 319314"/>
              <a:gd name="connsiteY11" fmla="*/ 71447 h 319304"/>
              <a:gd name="connsiteX12" fmla="*/ 267417 w 319314"/>
              <a:gd name="connsiteY12" fmla="*/ 78503 h 319304"/>
              <a:gd name="connsiteX13" fmla="*/ 286754 w 319314"/>
              <a:gd name="connsiteY13" fmla="*/ 116302 h 319304"/>
              <a:gd name="connsiteX14" fmla="*/ 293381 w 319314"/>
              <a:gd name="connsiteY14" fmla="*/ 158284 h 319304"/>
              <a:gd name="connsiteX15" fmla="*/ 254360 w 319314"/>
              <a:gd name="connsiteY15" fmla="*/ 253228 h 319304"/>
              <a:gd name="connsiteX16" fmla="*/ 253744 w 319314"/>
              <a:gd name="connsiteY16" fmla="*/ 253745 h 319304"/>
              <a:gd name="connsiteX17" fmla="*/ 78760 w 319314"/>
              <a:gd name="connsiteY17" fmla="*/ 111601 h 319304"/>
              <a:gd name="connsiteX18" fmla="*/ 78760 w 319314"/>
              <a:gd name="connsiteY18" fmla="*/ 111601 h 319304"/>
              <a:gd name="connsiteX19" fmla="*/ 71357 w 319314"/>
              <a:gd name="connsiteY19" fmla="*/ 119094 h 319304"/>
              <a:gd name="connsiteX20" fmla="*/ 78760 w 319314"/>
              <a:gd name="connsiteY20" fmla="*/ 126317 h 319304"/>
              <a:gd name="connsiteX21" fmla="*/ 237806 w 319314"/>
              <a:gd name="connsiteY21" fmla="*/ 126317 h 319304"/>
              <a:gd name="connsiteX22" fmla="*/ 245119 w 319314"/>
              <a:gd name="connsiteY22" fmla="*/ 119094 h 319304"/>
              <a:gd name="connsiteX23" fmla="*/ 237806 w 319314"/>
              <a:gd name="connsiteY23" fmla="*/ 111601 h 319304"/>
              <a:gd name="connsiteX24" fmla="*/ 78760 w 319314"/>
              <a:gd name="connsiteY24" fmla="*/ 111601 h 319304"/>
              <a:gd name="connsiteX25" fmla="*/ 78760 w 319314"/>
              <a:gd name="connsiteY25" fmla="*/ 150882 h 319304"/>
              <a:gd name="connsiteX26" fmla="*/ 78760 w 319314"/>
              <a:gd name="connsiteY26" fmla="*/ 150882 h 319304"/>
              <a:gd name="connsiteX27" fmla="*/ 71357 w 319314"/>
              <a:gd name="connsiteY27" fmla="*/ 158284 h 319304"/>
              <a:gd name="connsiteX28" fmla="*/ 78760 w 319314"/>
              <a:gd name="connsiteY28" fmla="*/ 165687 h 319304"/>
              <a:gd name="connsiteX29" fmla="*/ 237806 w 319314"/>
              <a:gd name="connsiteY29" fmla="*/ 165687 h 319304"/>
              <a:gd name="connsiteX30" fmla="*/ 245119 w 319314"/>
              <a:gd name="connsiteY30" fmla="*/ 158284 h 319304"/>
              <a:gd name="connsiteX31" fmla="*/ 237806 w 319314"/>
              <a:gd name="connsiteY31" fmla="*/ 150882 h 319304"/>
              <a:gd name="connsiteX32" fmla="*/ 78760 w 319314"/>
              <a:gd name="connsiteY32" fmla="*/ 150882 h 319304"/>
              <a:gd name="connsiteX33" fmla="*/ 78760 w 319314"/>
              <a:gd name="connsiteY33" fmla="*/ 190161 h 319304"/>
              <a:gd name="connsiteX34" fmla="*/ 78760 w 319314"/>
              <a:gd name="connsiteY34" fmla="*/ 190161 h 319304"/>
              <a:gd name="connsiteX35" fmla="*/ 71357 w 319314"/>
              <a:gd name="connsiteY35" fmla="*/ 197564 h 319304"/>
              <a:gd name="connsiteX36" fmla="*/ 78760 w 319314"/>
              <a:gd name="connsiteY36" fmla="*/ 204966 h 319304"/>
              <a:gd name="connsiteX37" fmla="*/ 237806 w 319314"/>
              <a:gd name="connsiteY37" fmla="*/ 204966 h 319304"/>
              <a:gd name="connsiteX38" fmla="*/ 245119 w 319314"/>
              <a:gd name="connsiteY38" fmla="*/ 197564 h 319304"/>
              <a:gd name="connsiteX39" fmla="*/ 237806 w 319314"/>
              <a:gd name="connsiteY39" fmla="*/ 190161 h 319304"/>
              <a:gd name="connsiteX40" fmla="*/ 78760 w 319314"/>
              <a:gd name="connsiteY40" fmla="*/ 190161 h 319304"/>
              <a:gd name="connsiteX41" fmla="*/ 158372 w 319314"/>
              <a:gd name="connsiteY41" fmla="*/ 317937 h 319304"/>
              <a:gd name="connsiteX42" fmla="*/ 271252 w 319314"/>
              <a:gd name="connsiteY42" fmla="*/ 270995 h 319304"/>
              <a:gd name="connsiteX43" fmla="*/ 271778 w 319314"/>
              <a:gd name="connsiteY43" fmla="*/ 270380 h 319304"/>
              <a:gd name="connsiteX44" fmla="*/ 317944 w 319314"/>
              <a:gd name="connsiteY44" fmla="*/ 158284 h 319304"/>
              <a:gd name="connsiteX45" fmla="*/ 310015 w 319314"/>
              <a:gd name="connsiteY45" fmla="*/ 108811 h 319304"/>
              <a:gd name="connsiteX46" fmla="*/ 289544 w 319314"/>
              <a:gd name="connsiteY46" fmla="*/ 67612 h 319304"/>
              <a:gd name="connsiteX47" fmla="*/ 289544 w 319314"/>
              <a:gd name="connsiteY47" fmla="*/ 10914 h 319304"/>
              <a:gd name="connsiteX48" fmla="*/ 277353 w 319314"/>
              <a:gd name="connsiteY48" fmla="*/ -1368 h 319304"/>
              <a:gd name="connsiteX49" fmla="*/ 277004 w 319314"/>
              <a:gd name="connsiteY49" fmla="*/ -1368 h 319304"/>
              <a:gd name="connsiteX50" fmla="*/ 158372 w 319314"/>
              <a:gd name="connsiteY50" fmla="*/ -1368 h 319304"/>
              <a:gd name="connsiteX51" fmla="*/ 45491 w 319314"/>
              <a:gd name="connsiteY51" fmla="*/ 45225 h 319304"/>
              <a:gd name="connsiteX52" fmla="*/ 45491 w 319314"/>
              <a:gd name="connsiteY52" fmla="*/ 45405 h 319304"/>
              <a:gd name="connsiteX53" fmla="*/ 45313 w 319314"/>
              <a:gd name="connsiteY53" fmla="*/ 45225 h 319304"/>
              <a:gd name="connsiteX54" fmla="*/ -1370 w 319314"/>
              <a:gd name="connsiteY54" fmla="*/ 158284 h 319304"/>
              <a:gd name="connsiteX55" fmla="*/ 45491 w 319314"/>
              <a:gd name="connsiteY55" fmla="*/ 270995 h 319304"/>
              <a:gd name="connsiteX56" fmla="*/ 45313 w 319314"/>
              <a:gd name="connsiteY56" fmla="*/ 270995 h 319304"/>
              <a:gd name="connsiteX57" fmla="*/ 158372 w 319314"/>
              <a:gd name="connsiteY57" fmla="*/ 317937 h 319304"/>
              <a:gd name="connsiteX58" fmla="*/ 158372 w 319314"/>
              <a:gd name="connsiteY58" fmla="*/ 317937 h 31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19314" h="319304">
                <a:moveTo>
                  <a:pt x="253744" y="253745"/>
                </a:moveTo>
                <a:lnTo>
                  <a:pt x="253744" y="253745"/>
                </a:lnTo>
                <a:cubicBezTo>
                  <a:pt x="229270" y="278219"/>
                  <a:pt x="195653" y="293382"/>
                  <a:pt x="158372" y="293382"/>
                </a:cubicBezTo>
                <a:cubicBezTo>
                  <a:pt x="121090" y="293382"/>
                  <a:pt x="87295" y="278219"/>
                  <a:pt x="62732" y="253745"/>
                </a:cubicBezTo>
                <a:lnTo>
                  <a:pt x="62732" y="253834"/>
                </a:lnTo>
                <a:lnTo>
                  <a:pt x="62732" y="253745"/>
                </a:lnTo>
                <a:cubicBezTo>
                  <a:pt x="38258" y="229360"/>
                  <a:pt x="23194" y="195566"/>
                  <a:pt x="23194" y="158284"/>
                </a:cubicBezTo>
                <a:cubicBezTo>
                  <a:pt x="23194" y="120832"/>
                  <a:pt x="38258" y="87038"/>
                  <a:pt x="62732" y="62823"/>
                </a:cubicBezTo>
                <a:cubicBezTo>
                  <a:pt x="87295" y="38348"/>
                  <a:pt x="120920" y="23195"/>
                  <a:pt x="158372" y="23195"/>
                </a:cubicBezTo>
                <a:lnTo>
                  <a:pt x="264983" y="23195"/>
                </a:lnTo>
                <a:lnTo>
                  <a:pt x="264983" y="71447"/>
                </a:lnTo>
                <a:lnTo>
                  <a:pt x="265161" y="71447"/>
                </a:lnTo>
                <a:cubicBezTo>
                  <a:pt x="265161" y="73883"/>
                  <a:pt x="265856" y="76407"/>
                  <a:pt x="267417" y="78503"/>
                </a:cubicBezTo>
                <a:cubicBezTo>
                  <a:pt x="275783" y="89999"/>
                  <a:pt x="282401" y="102718"/>
                  <a:pt x="286754" y="116302"/>
                </a:cubicBezTo>
                <a:cubicBezTo>
                  <a:pt x="291026" y="129538"/>
                  <a:pt x="293381" y="143478"/>
                  <a:pt x="293381" y="158284"/>
                </a:cubicBezTo>
                <a:cubicBezTo>
                  <a:pt x="293381" y="195299"/>
                  <a:pt x="278396" y="228923"/>
                  <a:pt x="254360" y="253228"/>
                </a:cubicBezTo>
                <a:lnTo>
                  <a:pt x="253744" y="253745"/>
                </a:lnTo>
                <a:close/>
                <a:moveTo>
                  <a:pt x="78760" y="111601"/>
                </a:moveTo>
                <a:lnTo>
                  <a:pt x="78760" y="111601"/>
                </a:lnTo>
                <a:cubicBezTo>
                  <a:pt x="74577" y="111601"/>
                  <a:pt x="71357" y="114910"/>
                  <a:pt x="71357" y="119094"/>
                </a:cubicBezTo>
                <a:cubicBezTo>
                  <a:pt x="71357" y="122921"/>
                  <a:pt x="74577" y="126317"/>
                  <a:pt x="78760" y="126317"/>
                </a:cubicBezTo>
                <a:lnTo>
                  <a:pt x="237806" y="126317"/>
                </a:lnTo>
                <a:cubicBezTo>
                  <a:pt x="241990" y="126317"/>
                  <a:pt x="245119" y="122921"/>
                  <a:pt x="245119" y="119094"/>
                </a:cubicBezTo>
                <a:cubicBezTo>
                  <a:pt x="245119" y="114910"/>
                  <a:pt x="241990" y="111601"/>
                  <a:pt x="237806" y="111601"/>
                </a:cubicBezTo>
                <a:lnTo>
                  <a:pt x="78760" y="111601"/>
                </a:lnTo>
                <a:close/>
                <a:moveTo>
                  <a:pt x="78760" y="150882"/>
                </a:moveTo>
                <a:lnTo>
                  <a:pt x="78760" y="150882"/>
                </a:lnTo>
                <a:cubicBezTo>
                  <a:pt x="74577" y="150882"/>
                  <a:pt x="71357" y="154103"/>
                  <a:pt x="71357" y="158284"/>
                </a:cubicBezTo>
                <a:cubicBezTo>
                  <a:pt x="71357" y="162289"/>
                  <a:pt x="74577" y="165687"/>
                  <a:pt x="78760" y="165687"/>
                </a:cubicBezTo>
                <a:lnTo>
                  <a:pt x="237806" y="165687"/>
                </a:lnTo>
                <a:cubicBezTo>
                  <a:pt x="241990" y="165687"/>
                  <a:pt x="245119" y="162289"/>
                  <a:pt x="245119" y="158284"/>
                </a:cubicBezTo>
                <a:cubicBezTo>
                  <a:pt x="245119" y="154103"/>
                  <a:pt x="241990" y="150882"/>
                  <a:pt x="237806" y="150882"/>
                </a:cubicBezTo>
                <a:lnTo>
                  <a:pt x="78760" y="150882"/>
                </a:lnTo>
                <a:close/>
                <a:moveTo>
                  <a:pt x="78760" y="190161"/>
                </a:moveTo>
                <a:lnTo>
                  <a:pt x="78760" y="190161"/>
                </a:lnTo>
                <a:cubicBezTo>
                  <a:pt x="74577" y="190161"/>
                  <a:pt x="71357" y="193470"/>
                  <a:pt x="71357" y="197564"/>
                </a:cubicBezTo>
                <a:cubicBezTo>
                  <a:pt x="71357" y="201578"/>
                  <a:pt x="74577" y="204966"/>
                  <a:pt x="78760" y="204966"/>
                </a:cubicBezTo>
                <a:lnTo>
                  <a:pt x="237806" y="204966"/>
                </a:lnTo>
                <a:cubicBezTo>
                  <a:pt x="241990" y="204966"/>
                  <a:pt x="245119" y="201578"/>
                  <a:pt x="245119" y="197564"/>
                </a:cubicBezTo>
                <a:cubicBezTo>
                  <a:pt x="245119" y="193470"/>
                  <a:pt x="241990" y="190161"/>
                  <a:pt x="237806" y="190161"/>
                </a:cubicBezTo>
                <a:lnTo>
                  <a:pt x="78760" y="190161"/>
                </a:lnTo>
                <a:close/>
                <a:moveTo>
                  <a:pt x="158372" y="317937"/>
                </a:moveTo>
                <a:cubicBezTo>
                  <a:pt x="202440" y="317937"/>
                  <a:pt x="242337" y="300000"/>
                  <a:pt x="271252" y="270995"/>
                </a:cubicBezTo>
                <a:lnTo>
                  <a:pt x="271778" y="270380"/>
                </a:lnTo>
                <a:cubicBezTo>
                  <a:pt x="300346" y="241553"/>
                  <a:pt x="317944" y="201836"/>
                  <a:pt x="317944" y="158284"/>
                </a:cubicBezTo>
                <a:cubicBezTo>
                  <a:pt x="317944" y="141035"/>
                  <a:pt x="315152" y="124400"/>
                  <a:pt x="310015" y="108811"/>
                </a:cubicBezTo>
                <a:cubicBezTo>
                  <a:pt x="305224" y="94004"/>
                  <a:pt x="298250" y="80152"/>
                  <a:pt x="289544" y="67612"/>
                </a:cubicBezTo>
                <a:lnTo>
                  <a:pt x="289544" y="10914"/>
                </a:lnTo>
                <a:cubicBezTo>
                  <a:pt x="289544" y="4117"/>
                  <a:pt x="284140" y="-1368"/>
                  <a:pt x="277353" y="-1368"/>
                </a:cubicBezTo>
                <a:lnTo>
                  <a:pt x="277004" y="-1368"/>
                </a:lnTo>
                <a:lnTo>
                  <a:pt x="158372" y="-1368"/>
                </a:lnTo>
                <a:cubicBezTo>
                  <a:pt x="114293" y="-1368"/>
                  <a:pt x="74407" y="16658"/>
                  <a:pt x="45491" y="45225"/>
                </a:cubicBezTo>
                <a:lnTo>
                  <a:pt x="45491" y="45405"/>
                </a:lnTo>
                <a:lnTo>
                  <a:pt x="45313" y="45225"/>
                </a:lnTo>
                <a:cubicBezTo>
                  <a:pt x="16567" y="74230"/>
                  <a:pt x="-1370" y="114215"/>
                  <a:pt x="-1370" y="158284"/>
                </a:cubicBezTo>
                <a:cubicBezTo>
                  <a:pt x="-1370" y="202184"/>
                  <a:pt x="16567" y="242079"/>
                  <a:pt x="45491" y="270995"/>
                </a:cubicBezTo>
                <a:lnTo>
                  <a:pt x="45313" y="270995"/>
                </a:lnTo>
                <a:cubicBezTo>
                  <a:pt x="74407" y="300000"/>
                  <a:pt x="114293" y="317937"/>
                  <a:pt x="158372" y="317937"/>
                </a:cubicBezTo>
                <a:lnTo>
                  <a:pt x="158372" y="317937"/>
                </a:lnTo>
              </a:path>
            </a:pathLst>
          </a:custGeom>
          <a:solidFill>
            <a:schemeClr val="accent3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Gilroy" panose="00000400000000000000" charset="0"/>
            </a:endParaRPr>
          </a:p>
        </p:txBody>
      </p:sp>
      <p:sp>
        <p:nvSpPr>
          <p:cNvPr id="28" name="图形 55"/>
          <p:cNvSpPr/>
          <p:nvPr/>
        </p:nvSpPr>
        <p:spPr>
          <a:xfrm flipV="1">
            <a:off x="5544343" y="2146530"/>
            <a:ext cx="319274" cy="319314"/>
          </a:xfrm>
          <a:custGeom>
            <a:avLst/>
            <a:gdLst>
              <a:gd name="connsiteX0" fmla="*/ 21804 w 319274"/>
              <a:gd name="connsiteY0" fmla="*/ 64629 h 319314"/>
              <a:gd name="connsiteX1" fmla="*/ 21804 w 319274"/>
              <a:gd name="connsiteY1" fmla="*/ 64629 h 319314"/>
              <a:gd name="connsiteX2" fmla="*/ 21804 w 319274"/>
              <a:gd name="connsiteY2" fmla="*/ 21913 h 319314"/>
              <a:gd name="connsiteX3" fmla="*/ 64522 w 319274"/>
              <a:gd name="connsiteY3" fmla="*/ 21913 h 319314"/>
              <a:gd name="connsiteX4" fmla="*/ 21804 w 319274"/>
              <a:gd name="connsiteY4" fmla="*/ 64629 h 319314"/>
              <a:gd name="connsiteX5" fmla="*/ 31843 w 319274"/>
              <a:gd name="connsiteY5" fmla="*/ 74180 h 319314"/>
              <a:gd name="connsiteX6" fmla="*/ 31843 w 319274"/>
              <a:gd name="connsiteY6" fmla="*/ 74180 h 319314"/>
              <a:gd name="connsiteX7" fmla="*/ 210550 w 319274"/>
              <a:gd name="connsiteY7" fmla="*/ 252963 h 319314"/>
              <a:gd name="connsiteX8" fmla="*/ 201985 w 319274"/>
              <a:gd name="connsiteY8" fmla="*/ 261442 h 319314"/>
              <a:gd name="connsiteX9" fmla="*/ 23371 w 319274"/>
              <a:gd name="connsiteY9" fmla="*/ 82903 h 319314"/>
              <a:gd name="connsiteX10" fmla="*/ 31843 w 319274"/>
              <a:gd name="connsiteY10" fmla="*/ 74180 h 319314"/>
              <a:gd name="connsiteX11" fmla="*/ 252769 w 319274"/>
              <a:gd name="connsiteY11" fmla="*/ 210491 h 319314"/>
              <a:gd name="connsiteX12" fmla="*/ 252769 w 319274"/>
              <a:gd name="connsiteY12" fmla="*/ 210491 h 319314"/>
              <a:gd name="connsiteX13" fmla="*/ 74239 w 319274"/>
              <a:gd name="connsiteY13" fmla="*/ 31951 h 319314"/>
              <a:gd name="connsiteX14" fmla="*/ 82634 w 319274"/>
              <a:gd name="connsiteY14" fmla="*/ 23312 h 319314"/>
              <a:gd name="connsiteX15" fmla="*/ 261418 w 319274"/>
              <a:gd name="connsiteY15" fmla="*/ 202094 h 319314"/>
              <a:gd name="connsiteX16" fmla="*/ 252769 w 319274"/>
              <a:gd name="connsiteY16" fmla="*/ 210491 h 319314"/>
              <a:gd name="connsiteX17" fmla="*/ 257625 w 319274"/>
              <a:gd name="connsiteY17" fmla="*/ 225468 h 319314"/>
              <a:gd name="connsiteX18" fmla="*/ 257625 w 319274"/>
              <a:gd name="connsiteY18" fmla="*/ 225468 h 319314"/>
              <a:gd name="connsiteX19" fmla="*/ 257793 w 319274"/>
              <a:gd name="connsiteY19" fmla="*/ 225383 h 319314"/>
              <a:gd name="connsiteX20" fmla="*/ 257961 w 319274"/>
              <a:gd name="connsiteY20" fmla="*/ 225307 h 319314"/>
              <a:gd name="connsiteX21" fmla="*/ 257961 w 319274"/>
              <a:gd name="connsiteY21" fmla="*/ 225140 h 319314"/>
              <a:gd name="connsiteX22" fmla="*/ 258121 w 319274"/>
              <a:gd name="connsiteY22" fmla="*/ 224810 h 319314"/>
              <a:gd name="connsiteX23" fmla="*/ 271127 w 319274"/>
              <a:gd name="connsiteY23" fmla="*/ 211889 h 319314"/>
              <a:gd name="connsiteX24" fmla="*/ 291870 w 319274"/>
              <a:gd name="connsiteY24" fmla="*/ 232548 h 319314"/>
              <a:gd name="connsiteX25" fmla="*/ 291870 w 319274"/>
              <a:gd name="connsiteY25" fmla="*/ 246381 h 319314"/>
              <a:gd name="connsiteX26" fmla="*/ 246431 w 319274"/>
              <a:gd name="connsiteY26" fmla="*/ 291812 h 319314"/>
              <a:gd name="connsiteX27" fmla="*/ 232852 w 319274"/>
              <a:gd name="connsiteY27" fmla="*/ 292308 h 319314"/>
              <a:gd name="connsiteX28" fmla="*/ 211865 w 319274"/>
              <a:gd name="connsiteY28" fmla="*/ 271237 h 319314"/>
              <a:gd name="connsiteX29" fmla="*/ 224871 w 319274"/>
              <a:gd name="connsiteY29" fmla="*/ 258061 h 319314"/>
              <a:gd name="connsiteX30" fmla="*/ 225030 w 319274"/>
              <a:gd name="connsiteY30" fmla="*/ 258061 h 319314"/>
              <a:gd name="connsiteX31" fmla="*/ 225115 w 319274"/>
              <a:gd name="connsiteY31" fmla="*/ 257902 h 319314"/>
              <a:gd name="connsiteX32" fmla="*/ 225198 w 319274"/>
              <a:gd name="connsiteY32" fmla="*/ 257818 h 319314"/>
              <a:gd name="connsiteX33" fmla="*/ 225359 w 319274"/>
              <a:gd name="connsiteY33" fmla="*/ 257658 h 319314"/>
              <a:gd name="connsiteX34" fmla="*/ 225527 w 319274"/>
              <a:gd name="connsiteY34" fmla="*/ 257573 h 319314"/>
              <a:gd name="connsiteX35" fmla="*/ 225612 w 319274"/>
              <a:gd name="connsiteY35" fmla="*/ 257405 h 319314"/>
              <a:gd name="connsiteX36" fmla="*/ 257296 w 319274"/>
              <a:gd name="connsiteY36" fmla="*/ 225721 h 319314"/>
              <a:gd name="connsiteX37" fmla="*/ 257464 w 319274"/>
              <a:gd name="connsiteY37" fmla="*/ 225552 h 319314"/>
              <a:gd name="connsiteX38" fmla="*/ 257625 w 319274"/>
              <a:gd name="connsiteY38" fmla="*/ 225468 h 319314"/>
              <a:gd name="connsiteX39" fmla="*/ 64361 w 319274"/>
              <a:gd name="connsiteY39" fmla="*/ 41830 h 319314"/>
              <a:gd name="connsiteX40" fmla="*/ 64361 w 319274"/>
              <a:gd name="connsiteY40" fmla="*/ 41830 h 319314"/>
              <a:gd name="connsiteX41" fmla="*/ 242975 w 319274"/>
              <a:gd name="connsiteY41" fmla="*/ 220369 h 319314"/>
              <a:gd name="connsiteX42" fmla="*/ 220419 w 319274"/>
              <a:gd name="connsiteY42" fmla="*/ 243084 h 319314"/>
              <a:gd name="connsiteX43" fmla="*/ 41721 w 319274"/>
              <a:gd name="connsiteY43" fmla="*/ 64302 h 319314"/>
              <a:gd name="connsiteX44" fmla="*/ 64361 w 319274"/>
              <a:gd name="connsiteY44" fmla="*/ 41830 h 319314"/>
              <a:gd name="connsiteX45" fmla="*/ 175806 w 319274"/>
              <a:gd name="connsiteY45" fmla="*/ 83729 h 319314"/>
              <a:gd name="connsiteX46" fmla="*/ 175806 w 319274"/>
              <a:gd name="connsiteY46" fmla="*/ 83729 h 319314"/>
              <a:gd name="connsiteX47" fmla="*/ 232767 w 319274"/>
              <a:gd name="connsiteY47" fmla="*/ 26683 h 319314"/>
              <a:gd name="connsiteX48" fmla="*/ 289898 w 319274"/>
              <a:gd name="connsiteY48" fmla="*/ 83814 h 319314"/>
              <a:gd name="connsiteX49" fmla="*/ 279851 w 319274"/>
              <a:gd name="connsiteY49" fmla="*/ 93769 h 319314"/>
              <a:gd name="connsiteX50" fmla="*/ 259605 w 319274"/>
              <a:gd name="connsiteY50" fmla="*/ 73438 h 319314"/>
              <a:gd name="connsiteX51" fmla="*/ 249726 w 319274"/>
              <a:gd name="connsiteY51" fmla="*/ 73438 h 319314"/>
              <a:gd name="connsiteX52" fmla="*/ 249726 w 319274"/>
              <a:gd name="connsiteY52" fmla="*/ 83316 h 319314"/>
              <a:gd name="connsiteX53" fmla="*/ 269973 w 319274"/>
              <a:gd name="connsiteY53" fmla="*/ 103563 h 319314"/>
              <a:gd name="connsiteX54" fmla="*/ 253511 w 319274"/>
              <a:gd name="connsiteY54" fmla="*/ 119948 h 319314"/>
              <a:gd name="connsiteX55" fmla="*/ 243303 w 319274"/>
              <a:gd name="connsiteY55" fmla="*/ 109741 h 319314"/>
              <a:gd name="connsiteX56" fmla="*/ 233509 w 319274"/>
              <a:gd name="connsiteY56" fmla="*/ 109741 h 319314"/>
              <a:gd name="connsiteX57" fmla="*/ 233509 w 319274"/>
              <a:gd name="connsiteY57" fmla="*/ 119619 h 319314"/>
              <a:gd name="connsiteX58" fmla="*/ 243801 w 319274"/>
              <a:gd name="connsiteY58" fmla="*/ 129826 h 319314"/>
              <a:gd name="connsiteX59" fmla="*/ 232852 w 319274"/>
              <a:gd name="connsiteY59" fmla="*/ 140767 h 319314"/>
              <a:gd name="connsiteX60" fmla="*/ 175806 w 319274"/>
              <a:gd name="connsiteY60" fmla="*/ 83729 h 319314"/>
              <a:gd name="connsiteX61" fmla="*/ 249314 w 319274"/>
              <a:gd name="connsiteY61" fmla="*/ 157153 h 319314"/>
              <a:gd name="connsiteX62" fmla="*/ 249314 w 319274"/>
              <a:gd name="connsiteY62" fmla="*/ 157153 h 319314"/>
              <a:gd name="connsiteX63" fmla="*/ 314511 w 319274"/>
              <a:gd name="connsiteY63" fmla="*/ 91955 h 319314"/>
              <a:gd name="connsiteX64" fmla="*/ 314511 w 319274"/>
              <a:gd name="connsiteY64" fmla="*/ 75579 h 319314"/>
              <a:gd name="connsiteX65" fmla="*/ 241003 w 319274"/>
              <a:gd name="connsiteY65" fmla="*/ 2156 h 319314"/>
              <a:gd name="connsiteX66" fmla="*/ 224702 w 319274"/>
              <a:gd name="connsiteY66" fmla="*/ 2156 h 319314"/>
              <a:gd name="connsiteX67" fmla="*/ 224373 w 319274"/>
              <a:gd name="connsiteY67" fmla="*/ 2324 h 319314"/>
              <a:gd name="connsiteX68" fmla="*/ 159345 w 319274"/>
              <a:gd name="connsiteY68" fmla="*/ 67344 h 319314"/>
              <a:gd name="connsiteX69" fmla="*/ 94317 w 319274"/>
              <a:gd name="connsiteY69" fmla="*/ 2156 h 319314"/>
              <a:gd name="connsiteX70" fmla="*/ 85762 w 319274"/>
              <a:gd name="connsiteY70" fmla="*/ -1300 h 319314"/>
              <a:gd name="connsiteX71" fmla="*/ 10197 w 319274"/>
              <a:gd name="connsiteY71" fmla="*/ -1300 h 319314"/>
              <a:gd name="connsiteX72" fmla="*/ -1325 w 319274"/>
              <a:gd name="connsiteY72" fmla="*/ 10635 h 319314"/>
              <a:gd name="connsiteX73" fmla="*/ -1325 w 319274"/>
              <a:gd name="connsiteY73" fmla="*/ 86030 h 319314"/>
              <a:gd name="connsiteX74" fmla="*/ 2047 w 319274"/>
              <a:gd name="connsiteY74" fmla="*/ 94097 h 319314"/>
              <a:gd name="connsiteX75" fmla="*/ 67243 w 319274"/>
              <a:gd name="connsiteY75" fmla="*/ 159454 h 319314"/>
              <a:gd name="connsiteX76" fmla="*/ 1962 w 319274"/>
              <a:gd name="connsiteY76" fmla="*/ 224650 h 319314"/>
              <a:gd name="connsiteX77" fmla="*/ 1962 w 319274"/>
              <a:gd name="connsiteY77" fmla="*/ 241112 h 319314"/>
              <a:gd name="connsiteX78" fmla="*/ 75470 w 319274"/>
              <a:gd name="connsiteY78" fmla="*/ 314611 h 319314"/>
              <a:gd name="connsiteX79" fmla="*/ 91856 w 319274"/>
              <a:gd name="connsiteY79" fmla="*/ 314611 h 319314"/>
              <a:gd name="connsiteX80" fmla="*/ 157204 w 319274"/>
              <a:gd name="connsiteY80" fmla="*/ 249339 h 319314"/>
              <a:gd name="connsiteX81" fmla="*/ 216803 w 319274"/>
              <a:gd name="connsiteY81" fmla="*/ 309014 h 319314"/>
              <a:gd name="connsiteX82" fmla="*/ 262817 w 319274"/>
              <a:gd name="connsiteY82" fmla="*/ 308357 h 319314"/>
              <a:gd name="connsiteX83" fmla="*/ 315412 w 319274"/>
              <a:gd name="connsiteY83" fmla="*/ 251977 h 319314"/>
              <a:gd name="connsiteX84" fmla="*/ 308248 w 319274"/>
              <a:gd name="connsiteY84" fmla="*/ 216171 h 319314"/>
              <a:gd name="connsiteX85" fmla="*/ 249314 w 319274"/>
              <a:gd name="connsiteY85" fmla="*/ 157153 h 319314"/>
              <a:gd name="connsiteX86" fmla="*/ 84277 w 319274"/>
              <a:gd name="connsiteY86" fmla="*/ 248849 h 319314"/>
              <a:gd name="connsiteX87" fmla="*/ 74568 w 319274"/>
              <a:gd name="connsiteY87" fmla="*/ 248849 h 319314"/>
              <a:gd name="connsiteX88" fmla="*/ 74568 w 319274"/>
              <a:gd name="connsiteY88" fmla="*/ 258560 h 319314"/>
              <a:gd name="connsiteX89" fmla="*/ 94730 w 319274"/>
              <a:gd name="connsiteY89" fmla="*/ 278889 h 319314"/>
              <a:gd name="connsiteX90" fmla="*/ 83781 w 319274"/>
              <a:gd name="connsiteY90" fmla="*/ 289838 h 319314"/>
              <a:gd name="connsiteX91" fmla="*/ 26659 w 319274"/>
              <a:gd name="connsiteY91" fmla="*/ 232877 h 319314"/>
              <a:gd name="connsiteX92" fmla="*/ 83621 w 319274"/>
              <a:gd name="connsiteY92" fmla="*/ 175915 h 319314"/>
              <a:gd name="connsiteX93" fmla="*/ 140743 w 319274"/>
              <a:gd name="connsiteY93" fmla="*/ 233046 h 319314"/>
              <a:gd name="connsiteX94" fmla="*/ 130864 w 319274"/>
              <a:gd name="connsiteY94" fmla="*/ 242755 h 319314"/>
              <a:gd name="connsiteX95" fmla="*/ 120581 w 319274"/>
              <a:gd name="connsiteY95" fmla="*/ 232388 h 319314"/>
              <a:gd name="connsiteX96" fmla="*/ 110786 w 319274"/>
              <a:gd name="connsiteY96" fmla="*/ 232388 h 319314"/>
              <a:gd name="connsiteX97" fmla="*/ 110786 w 319274"/>
              <a:gd name="connsiteY97" fmla="*/ 242258 h 319314"/>
              <a:gd name="connsiteX98" fmla="*/ 121154 w 319274"/>
              <a:gd name="connsiteY98" fmla="*/ 252465 h 319314"/>
              <a:gd name="connsiteX99" fmla="*/ 104608 w 319274"/>
              <a:gd name="connsiteY99" fmla="*/ 269011 h 319314"/>
              <a:gd name="connsiteX100" fmla="*/ 84277 w 319274"/>
              <a:gd name="connsiteY100" fmla="*/ 248849 h 319314"/>
              <a:gd name="connsiteX101" fmla="*/ 84277 w 319274"/>
              <a:gd name="connsiteY101" fmla="*/ 248849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19274" h="319314">
                <a:moveTo>
                  <a:pt x="21804" y="64629"/>
                </a:moveTo>
                <a:lnTo>
                  <a:pt x="21804" y="64629"/>
                </a:lnTo>
                <a:cubicBezTo>
                  <a:pt x="21804" y="50393"/>
                  <a:pt x="21804" y="36233"/>
                  <a:pt x="21804" y="21913"/>
                </a:cubicBezTo>
                <a:lnTo>
                  <a:pt x="64522" y="21913"/>
                </a:lnTo>
                <a:lnTo>
                  <a:pt x="21804" y="64629"/>
                </a:lnTo>
                <a:close/>
                <a:moveTo>
                  <a:pt x="31843" y="74180"/>
                </a:moveTo>
                <a:lnTo>
                  <a:pt x="31843" y="74180"/>
                </a:lnTo>
                <a:lnTo>
                  <a:pt x="210550" y="252963"/>
                </a:lnTo>
                <a:lnTo>
                  <a:pt x="201985" y="261442"/>
                </a:lnTo>
                <a:lnTo>
                  <a:pt x="23371" y="82903"/>
                </a:lnTo>
                <a:lnTo>
                  <a:pt x="31843" y="74180"/>
                </a:lnTo>
                <a:close/>
                <a:moveTo>
                  <a:pt x="252769" y="210491"/>
                </a:moveTo>
                <a:lnTo>
                  <a:pt x="252769" y="210491"/>
                </a:lnTo>
                <a:cubicBezTo>
                  <a:pt x="193261" y="151058"/>
                  <a:pt x="133662" y="91552"/>
                  <a:pt x="74239" y="31951"/>
                </a:cubicBezTo>
                <a:lnTo>
                  <a:pt x="82634" y="23312"/>
                </a:lnTo>
                <a:lnTo>
                  <a:pt x="261418" y="202094"/>
                </a:lnTo>
                <a:lnTo>
                  <a:pt x="252769" y="210491"/>
                </a:lnTo>
                <a:close/>
                <a:moveTo>
                  <a:pt x="257625" y="225468"/>
                </a:moveTo>
                <a:lnTo>
                  <a:pt x="257625" y="225468"/>
                </a:lnTo>
                <a:lnTo>
                  <a:pt x="257793" y="225383"/>
                </a:lnTo>
                <a:lnTo>
                  <a:pt x="257961" y="225307"/>
                </a:lnTo>
                <a:lnTo>
                  <a:pt x="257961" y="225140"/>
                </a:lnTo>
                <a:lnTo>
                  <a:pt x="258121" y="224810"/>
                </a:lnTo>
                <a:lnTo>
                  <a:pt x="271127" y="211889"/>
                </a:lnTo>
                <a:lnTo>
                  <a:pt x="291870" y="232548"/>
                </a:lnTo>
                <a:cubicBezTo>
                  <a:pt x="295495" y="236172"/>
                  <a:pt x="295655" y="242755"/>
                  <a:pt x="291870" y="246381"/>
                </a:cubicBezTo>
                <a:cubicBezTo>
                  <a:pt x="276724" y="261602"/>
                  <a:pt x="261577" y="276749"/>
                  <a:pt x="246431" y="291812"/>
                </a:cubicBezTo>
                <a:cubicBezTo>
                  <a:pt x="242731" y="295436"/>
                  <a:pt x="236722" y="295763"/>
                  <a:pt x="232852" y="292308"/>
                </a:cubicBezTo>
                <a:lnTo>
                  <a:pt x="211865" y="271237"/>
                </a:lnTo>
                <a:lnTo>
                  <a:pt x="224871" y="258061"/>
                </a:lnTo>
                <a:lnTo>
                  <a:pt x="225030" y="258061"/>
                </a:lnTo>
                <a:lnTo>
                  <a:pt x="225115" y="257902"/>
                </a:lnTo>
                <a:lnTo>
                  <a:pt x="225198" y="257818"/>
                </a:lnTo>
                <a:lnTo>
                  <a:pt x="225359" y="257658"/>
                </a:lnTo>
                <a:lnTo>
                  <a:pt x="225527" y="257573"/>
                </a:lnTo>
                <a:lnTo>
                  <a:pt x="225612" y="257405"/>
                </a:lnTo>
                <a:lnTo>
                  <a:pt x="257296" y="225721"/>
                </a:lnTo>
                <a:lnTo>
                  <a:pt x="257464" y="225552"/>
                </a:lnTo>
                <a:lnTo>
                  <a:pt x="257625" y="225468"/>
                </a:lnTo>
                <a:close/>
                <a:moveTo>
                  <a:pt x="64361" y="41830"/>
                </a:moveTo>
                <a:lnTo>
                  <a:pt x="64361" y="41830"/>
                </a:lnTo>
                <a:cubicBezTo>
                  <a:pt x="123952" y="101421"/>
                  <a:pt x="183467" y="160853"/>
                  <a:pt x="242975" y="220369"/>
                </a:cubicBezTo>
                <a:cubicBezTo>
                  <a:pt x="235490" y="228022"/>
                  <a:pt x="227828" y="235592"/>
                  <a:pt x="220419" y="243084"/>
                </a:cubicBezTo>
                <a:lnTo>
                  <a:pt x="41721" y="64302"/>
                </a:lnTo>
                <a:lnTo>
                  <a:pt x="64361" y="41830"/>
                </a:lnTo>
                <a:close/>
                <a:moveTo>
                  <a:pt x="175806" y="83729"/>
                </a:moveTo>
                <a:lnTo>
                  <a:pt x="175806" y="83729"/>
                </a:lnTo>
                <a:lnTo>
                  <a:pt x="232767" y="26683"/>
                </a:lnTo>
                <a:lnTo>
                  <a:pt x="289898" y="83814"/>
                </a:lnTo>
                <a:lnTo>
                  <a:pt x="279851" y="93769"/>
                </a:lnTo>
                <a:lnTo>
                  <a:pt x="259605" y="73438"/>
                </a:lnTo>
                <a:cubicBezTo>
                  <a:pt x="256891" y="70725"/>
                  <a:pt x="252526" y="70725"/>
                  <a:pt x="249726" y="73438"/>
                </a:cubicBezTo>
                <a:cubicBezTo>
                  <a:pt x="247013" y="76152"/>
                  <a:pt x="247013" y="80433"/>
                  <a:pt x="249726" y="83316"/>
                </a:cubicBezTo>
                <a:lnTo>
                  <a:pt x="269973" y="103563"/>
                </a:lnTo>
                <a:lnTo>
                  <a:pt x="253511" y="119948"/>
                </a:lnTo>
                <a:lnTo>
                  <a:pt x="243303" y="109741"/>
                </a:lnTo>
                <a:cubicBezTo>
                  <a:pt x="240674" y="107018"/>
                  <a:pt x="236224" y="107018"/>
                  <a:pt x="233509" y="109741"/>
                </a:cubicBezTo>
                <a:cubicBezTo>
                  <a:pt x="230796" y="112540"/>
                  <a:pt x="230796" y="116896"/>
                  <a:pt x="233509" y="119619"/>
                </a:cubicBezTo>
                <a:lnTo>
                  <a:pt x="243801" y="129826"/>
                </a:lnTo>
                <a:lnTo>
                  <a:pt x="232852" y="140767"/>
                </a:lnTo>
                <a:lnTo>
                  <a:pt x="175806" y="83729"/>
                </a:lnTo>
                <a:close/>
                <a:moveTo>
                  <a:pt x="249314" y="157153"/>
                </a:moveTo>
                <a:lnTo>
                  <a:pt x="249314" y="157153"/>
                </a:lnTo>
                <a:lnTo>
                  <a:pt x="314511" y="91955"/>
                </a:lnTo>
                <a:cubicBezTo>
                  <a:pt x="319037" y="87429"/>
                  <a:pt x="319037" y="80105"/>
                  <a:pt x="314511" y="75579"/>
                </a:cubicBezTo>
                <a:lnTo>
                  <a:pt x="241003" y="2156"/>
                </a:lnTo>
                <a:cubicBezTo>
                  <a:pt x="236552" y="-2540"/>
                  <a:pt x="229151" y="-2540"/>
                  <a:pt x="224702" y="2156"/>
                </a:cubicBezTo>
                <a:lnTo>
                  <a:pt x="224373" y="2324"/>
                </a:lnTo>
                <a:lnTo>
                  <a:pt x="159345" y="67344"/>
                </a:lnTo>
                <a:lnTo>
                  <a:pt x="94317" y="2156"/>
                </a:lnTo>
                <a:cubicBezTo>
                  <a:pt x="92016" y="-70"/>
                  <a:pt x="88889" y="-1300"/>
                  <a:pt x="85762" y="-1300"/>
                </a:cubicBezTo>
                <a:lnTo>
                  <a:pt x="10197" y="-1300"/>
                </a:lnTo>
                <a:cubicBezTo>
                  <a:pt x="3614" y="-1300"/>
                  <a:pt x="-1325" y="4128"/>
                  <a:pt x="-1325" y="10635"/>
                </a:cubicBezTo>
                <a:cubicBezTo>
                  <a:pt x="-1325" y="35820"/>
                  <a:pt x="-1325" y="60846"/>
                  <a:pt x="-1325" y="86030"/>
                </a:cubicBezTo>
                <a:cubicBezTo>
                  <a:pt x="-1325" y="89242"/>
                  <a:pt x="-10" y="92124"/>
                  <a:pt x="2047" y="94097"/>
                </a:cubicBezTo>
                <a:lnTo>
                  <a:pt x="67243" y="159454"/>
                </a:lnTo>
                <a:lnTo>
                  <a:pt x="1962" y="224650"/>
                </a:lnTo>
                <a:cubicBezTo>
                  <a:pt x="-2479" y="229252"/>
                  <a:pt x="-2479" y="236501"/>
                  <a:pt x="1962" y="241112"/>
                </a:cubicBezTo>
                <a:lnTo>
                  <a:pt x="75470" y="314611"/>
                </a:lnTo>
                <a:cubicBezTo>
                  <a:pt x="79996" y="319061"/>
                  <a:pt x="87321" y="319061"/>
                  <a:pt x="91856" y="314611"/>
                </a:cubicBezTo>
                <a:lnTo>
                  <a:pt x="157204" y="249339"/>
                </a:lnTo>
                <a:lnTo>
                  <a:pt x="216803" y="309014"/>
                </a:lnTo>
                <a:cubicBezTo>
                  <a:pt x="229642" y="321117"/>
                  <a:pt x="250384" y="320705"/>
                  <a:pt x="262817" y="308357"/>
                </a:cubicBezTo>
                <a:cubicBezTo>
                  <a:pt x="276892" y="294280"/>
                  <a:pt x="308248" y="269668"/>
                  <a:pt x="315412" y="251977"/>
                </a:cubicBezTo>
                <a:cubicBezTo>
                  <a:pt x="319855" y="239543"/>
                  <a:pt x="318042" y="226050"/>
                  <a:pt x="308248" y="216171"/>
                </a:cubicBezTo>
                <a:lnTo>
                  <a:pt x="249314" y="157153"/>
                </a:lnTo>
                <a:close/>
                <a:moveTo>
                  <a:pt x="84277" y="248849"/>
                </a:moveTo>
                <a:cubicBezTo>
                  <a:pt x="81648" y="245966"/>
                  <a:pt x="77114" y="245966"/>
                  <a:pt x="74568" y="248849"/>
                </a:cubicBezTo>
                <a:cubicBezTo>
                  <a:pt x="71770" y="251395"/>
                  <a:pt x="71770" y="255846"/>
                  <a:pt x="74568" y="258560"/>
                </a:cubicBezTo>
                <a:lnTo>
                  <a:pt x="94730" y="278889"/>
                </a:lnTo>
                <a:lnTo>
                  <a:pt x="83781" y="289838"/>
                </a:lnTo>
                <a:lnTo>
                  <a:pt x="26659" y="232877"/>
                </a:lnTo>
                <a:lnTo>
                  <a:pt x="83621" y="175915"/>
                </a:lnTo>
                <a:lnTo>
                  <a:pt x="140743" y="233046"/>
                </a:lnTo>
                <a:lnTo>
                  <a:pt x="130864" y="242755"/>
                </a:lnTo>
                <a:lnTo>
                  <a:pt x="120581" y="232388"/>
                </a:lnTo>
                <a:cubicBezTo>
                  <a:pt x="117858" y="229751"/>
                  <a:pt x="113585" y="229751"/>
                  <a:pt x="110786" y="232388"/>
                </a:cubicBezTo>
                <a:cubicBezTo>
                  <a:pt x="108149" y="235187"/>
                  <a:pt x="108149" y="239543"/>
                  <a:pt x="110786" y="242258"/>
                </a:cubicBezTo>
                <a:lnTo>
                  <a:pt x="121154" y="252465"/>
                </a:lnTo>
                <a:lnTo>
                  <a:pt x="104608" y="269011"/>
                </a:lnTo>
                <a:lnTo>
                  <a:pt x="84277" y="248849"/>
                </a:lnTo>
                <a:lnTo>
                  <a:pt x="84277" y="248849"/>
                </a:lnTo>
              </a:path>
            </a:pathLst>
          </a:custGeom>
          <a:solidFill>
            <a:schemeClr val="accent3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Gilroy" panose="00000400000000000000" charset="0"/>
            </a:endParaRPr>
          </a:p>
        </p:txBody>
      </p:sp>
      <p:sp>
        <p:nvSpPr>
          <p:cNvPr id="60" name="图形 14"/>
          <p:cNvSpPr/>
          <p:nvPr/>
        </p:nvSpPr>
        <p:spPr>
          <a:xfrm flipV="1">
            <a:off x="973327" y="2086736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accent3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Gilroy" panose="00000400000000000000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298765" y="1867026"/>
            <a:ext cx="1472164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Gilroy" panose="00000400000000000000" charset="0"/>
              </a:rPr>
              <a:t>Targeting Coser</a:t>
            </a: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2508568" y="1975761"/>
            <a:ext cx="455612" cy="45561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4880170" y="2010232"/>
            <a:ext cx="455612" cy="45561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: 圆角 81"/>
          <p:cNvSpPr/>
          <p:nvPr/>
        </p:nvSpPr>
        <p:spPr>
          <a:xfrm>
            <a:off x="7715024" y="3818291"/>
            <a:ext cx="3600450" cy="2688391"/>
          </a:xfrm>
          <a:prstGeom prst="roundRect">
            <a:avLst>
              <a:gd name="adj" fmla="val 1597"/>
            </a:avLst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863453" y="3895807"/>
            <a:ext cx="3210430" cy="2577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development of the times, the number of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ACG lover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communities has increased, and the derivative industry of animations, such as cosplay, has developed rapidly in recent years.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MiSans Light" panose="000004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任意多边形: 形状 139"/>
          <p:cNvSpPr/>
          <p:nvPr/>
        </p:nvSpPr>
        <p:spPr>
          <a:xfrm>
            <a:off x="3326345" y="4422491"/>
            <a:ext cx="597956" cy="223433"/>
          </a:xfrm>
          <a:custGeom>
            <a:avLst/>
            <a:gdLst>
              <a:gd name="connsiteX0" fmla="*/ 169393 w 339128"/>
              <a:gd name="connsiteY0" fmla="*/ 124473 h 126719"/>
              <a:gd name="connsiteX1" fmla="*/ 169393 w 339128"/>
              <a:gd name="connsiteY1" fmla="*/ 124473 h 126719"/>
              <a:gd name="connsiteX2" fmla="*/ 172136 w 339128"/>
              <a:gd name="connsiteY2" fmla="*/ 124816 h 126719"/>
              <a:gd name="connsiteX3" fmla="*/ 339128 w 339128"/>
              <a:gd name="connsiteY3" fmla="*/ 116243 h 126719"/>
              <a:gd name="connsiteX4" fmla="*/ 304495 w 339128"/>
              <a:gd name="connsiteY4" fmla="*/ 88126 h 126719"/>
              <a:gd name="connsiteX5" fmla="*/ 281521 w 339128"/>
              <a:gd name="connsiteY5" fmla="*/ 96698 h 126719"/>
              <a:gd name="connsiteX6" fmla="*/ 227000 w 339128"/>
              <a:gd name="connsiteY6" fmla="*/ 55550 h 126719"/>
              <a:gd name="connsiteX7" fmla="*/ 204369 w 339128"/>
              <a:gd name="connsiteY7" fmla="*/ 60351 h 126719"/>
              <a:gd name="connsiteX8" fmla="*/ 204711 w 339128"/>
              <a:gd name="connsiteY8" fmla="*/ 55550 h 126719"/>
              <a:gd name="connsiteX9" fmla="*/ 149162 w 339128"/>
              <a:gd name="connsiteY9" fmla="*/ 0 h 126719"/>
              <a:gd name="connsiteX10" fmla="*/ 93955 w 339128"/>
              <a:gd name="connsiteY10" fmla="*/ 48006 h 126719"/>
              <a:gd name="connsiteX11" fmla="*/ 47320 w 339128"/>
              <a:gd name="connsiteY11" fmla="*/ 84354 h 126719"/>
              <a:gd name="connsiteX12" fmla="*/ 25718 w 339128"/>
              <a:gd name="connsiteY12" fmla="*/ 75438 h 126719"/>
              <a:gd name="connsiteX13" fmla="*/ 0 w 339128"/>
              <a:gd name="connsiteY13" fmla="*/ 89154 h 126719"/>
              <a:gd name="connsiteX14" fmla="*/ 169393 w 339128"/>
              <a:gd name="connsiteY14" fmla="*/ 124473 h 12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9128" h="126719">
                <a:moveTo>
                  <a:pt x="169393" y="124473"/>
                </a:moveTo>
                <a:cubicBezTo>
                  <a:pt x="169393" y="124473"/>
                  <a:pt x="169393" y="124473"/>
                  <a:pt x="169393" y="124473"/>
                </a:cubicBezTo>
                <a:cubicBezTo>
                  <a:pt x="170421" y="124473"/>
                  <a:pt x="171107" y="124473"/>
                  <a:pt x="172136" y="124816"/>
                </a:cubicBezTo>
                <a:cubicBezTo>
                  <a:pt x="240716" y="129616"/>
                  <a:pt x="295923" y="124816"/>
                  <a:pt x="339128" y="116243"/>
                </a:cubicBezTo>
                <a:cubicBezTo>
                  <a:pt x="335699" y="100127"/>
                  <a:pt x="321640" y="88126"/>
                  <a:pt x="304495" y="88126"/>
                </a:cubicBezTo>
                <a:cubicBezTo>
                  <a:pt x="295580" y="88126"/>
                  <a:pt x="287693" y="91555"/>
                  <a:pt x="281521" y="96698"/>
                </a:cubicBezTo>
                <a:cubicBezTo>
                  <a:pt x="274663" y="73038"/>
                  <a:pt x="253060" y="55550"/>
                  <a:pt x="227000" y="55550"/>
                </a:cubicBezTo>
                <a:cubicBezTo>
                  <a:pt x="218770" y="55550"/>
                  <a:pt x="211227" y="57265"/>
                  <a:pt x="204369" y="60351"/>
                </a:cubicBezTo>
                <a:cubicBezTo>
                  <a:pt x="204369" y="58636"/>
                  <a:pt x="204711" y="57265"/>
                  <a:pt x="204711" y="55550"/>
                </a:cubicBezTo>
                <a:cubicBezTo>
                  <a:pt x="204711" y="24689"/>
                  <a:pt x="179680" y="0"/>
                  <a:pt x="149162" y="0"/>
                </a:cubicBezTo>
                <a:cubicBezTo>
                  <a:pt x="121044" y="0"/>
                  <a:pt x="98070" y="20917"/>
                  <a:pt x="93955" y="48006"/>
                </a:cubicBezTo>
                <a:cubicBezTo>
                  <a:pt x="73038" y="51778"/>
                  <a:pt x="55893" y="65837"/>
                  <a:pt x="47320" y="84354"/>
                </a:cubicBezTo>
                <a:cubicBezTo>
                  <a:pt x="41834" y="78867"/>
                  <a:pt x="33947" y="75438"/>
                  <a:pt x="25718" y="75438"/>
                </a:cubicBezTo>
                <a:cubicBezTo>
                  <a:pt x="15088" y="75438"/>
                  <a:pt x="5487" y="80925"/>
                  <a:pt x="0" y="89154"/>
                </a:cubicBezTo>
                <a:cubicBezTo>
                  <a:pt x="36690" y="104585"/>
                  <a:pt x="90526" y="118987"/>
                  <a:pt x="169393" y="124473"/>
                </a:cubicBezTo>
                <a:close/>
              </a:path>
            </a:pathLst>
          </a:custGeom>
          <a:solidFill>
            <a:srgbClr val="FFFFFF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41" name="任意多边形: 形状 140"/>
          <p:cNvSpPr/>
          <p:nvPr/>
        </p:nvSpPr>
        <p:spPr>
          <a:xfrm flipH="1">
            <a:off x="6141719" y="4228631"/>
            <a:ext cx="850407" cy="317764"/>
          </a:xfrm>
          <a:custGeom>
            <a:avLst/>
            <a:gdLst>
              <a:gd name="connsiteX0" fmla="*/ 169393 w 339128"/>
              <a:gd name="connsiteY0" fmla="*/ 124473 h 126719"/>
              <a:gd name="connsiteX1" fmla="*/ 169393 w 339128"/>
              <a:gd name="connsiteY1" fmla="*/ 124473 h 126719"/>
              <a:gd name="connsiteX2" fmla="*/ 172136 w 339128"/>
              <a:gd name="connsiteY2" fmla="*/ 124816 h 126719"/>
              <a:gd name="connsiteX3" fmla="*/ 339128 w 339128"/>
              <a:gd name="connsiteY3" fmla="*/ 116243 h 126719"/>
              <a:gd name="connsiteX4" fmla="*/ 304495 w 339128"/>
              <a:gd name="connsiteY4" fmla="*/ 88126 h 126719"/>
              <a:gd name="connsiteX5" fmla="*/ 281521 w 339128"/>
              <a:gd name="connsiteY5" fmla="*/ 96698 h 126719"/>
              <a:gd name="connsiteX6" fmla="*/ 227000 w 339128"/>
              <a:gd name="connsiteY6" fmla="*/ 55550 h 126719"/>
              <a:gd name="connsiteX7" fmla="*/ 204368 w 339128"/>
              <a:gd name="connsiteY7" fmla="*/ 60350 h 126719"/>
              <a:gd name="connsiteX8" fmla="*/ 204711 w 339128"/>
              <a:gd name="connsiteY8" fmla="*/ 55550 h 126719"/>
              <a:gd name="connsiteX9" fmla="*/ 149162 w 339128"/>
              <a:gd name="connsiteY9" fmla="*/ 0 h 126719"/>
              <a:gd name="connsiteX10" fmla="*/ 93955 w 339128"/>
              <a:gd name="connsiteY10" fmla="*/ 48006 h 126719"/>
              <a:gd name="connsiteX11" fmla="*/ 47320 w 339128"/>
              <a:gd name="connsiteY11" fmla="*/ 84353 h 126719"/>
              <a:gd name="connsiteX12" fmla="*/ 25718 w 339128"/>
              <a:gd name="connsiteY12" fmla="*/ 75438 h 126719"/>
              <a:gd name="connsiteX13" fmla="*/ 0 w 339128"/>
              <a:gd name="connsiteY13" fmla="*/ 89154 h 126719"/>
              <a:gd name="connsiteX14" fmla="*/ 169393 w 339128"/>
              <a:gd name="connsiteY14" fmla="*/ 124473 h 12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9128" h="126719">
                <a:moveTo>
                  <a:pt x="169393" y="124473"/>
                </a:moveTo>
                <a:cubicBezTo>
                  <a:pt x="169393" y="124473"/>
                  <a:pt x="169393" y="124473"/>
                  <a:pt x="169393" y="124473"/>
                </a:cubicBezTo>
                <a:cubicBezTo>
                  <a:pt x="170421" y="124473"/>
                  <a:pt x="171107" y="124473"/>
                  <a:pt x="172136" y="124816"/>
                </a:cubicBezTo>
                <a:cubicBezTo>
                  <a:pt x="240716" y="129616"/>
                  <a:pt x="295923" y="124816"/>
                  <a:pt x="339128" y="116243"/>
                </a:cubicBezTo>
                <a:cubicBezTo>
                  <a:pt x="335699" y="100127"/>
                  <a:pt x="321640" y="88126"/>
                  <a:pt x="304495" y="88126"/>
                </a:cubicBezTo>
                <a:cubicBezTo>
                  <a:pt x="295580" y="88126"/>
                  <a:pt x="287693" y="91555"/>
                  <a:pt x="281521" y="96698"/>
                </a:cubicBezTo>
                <a:cubicBezTo>
                  <a:pt x="274663" y="73038"/>
                  <a:pt x="253060" y="55550"/>
                  <a:pt x="227000" y="55550"/>
                </a:cubicBezTo>
                <a:cubicBezTo>
                  <a:pt x="218770" y="55550"/>
                  <a:pt x="211226" y="57265"/>
                  <a:pt x="204368" y="60350"/>
                </a:cubicBezTo>
                <a:cubicBezTo>
                  <a:pt x="204368" y="58636"/>
                  <a:pt x="204711" y="57265"/>
                  <a:pt x="204711" y="55550"/>
                </a:cubicBezTo>
                <a:cubicBezTo>
                  <a:pt x="204711" y="24689"/>
                  <a:pt x="179680" y="0"/>
                  <a:pt x="149162" y="0"/>
                </a:cubicBezTo>
                <a:cubicBezTo>
                  <a:pt x="121044" y="0"/>
                  <a:pt x="98069" y="20917"/>
                  <a:pt x="93955" y="48006"/>
                </a:cubicBezTo>
                <a:cubicBezTo>
                  <a:pt x="73038" y="51778"/>
                  <a:pt x="55893" y="65837"/>
                  <a:pt x="47320" y="84353"/>
                </a:cubicBezTo>
                <a:cubicBezTo>
                  <a:pt x="41834" y="78867"/>
                  <a:pt x="33947" y="75438"/>
                  <a:pt x="25718" y="75438"/>
                </a:cubicBezTo>
                <a:cubicBezTo>
                  <a:pt x="15088" y="75438"/>
                  <a:pt x="5486" y="80924"/>
                  <a:pt x="0" y="89154"/>
                </a:cubicBezTo>
                <a:cubicBezTo>
                  <a:pt x="36347" y="104585"/>
                  <a:pt x="90526" y="118987"/>
                  <a:pt x="169393" y="124473"/>
                </a:cubicBezTo>
                <a:close/>
              </a:path>
            </a:pathLst>
          </a:custGeom>
          <a:solidFill>
            <a:srgbClr val="FFFFFF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4186662" y="4126865"/>
            <a:ext cx="130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j-lt"/>
                <a:ea typeface="+mj-ea"/>
              </a:rPr>
              <a:t>25,457</a:t>
            </a:r>
            <a:endParaRPr lang="zh-CN" altLang="en-US" sz="20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154" name="图形 71"/>
          <p:cNvGrpSpPr/>
          <p:nvPr/>
        </p:nvGrpSpPr>
        <p:grpSpPr>
          <a:xfrm flipH="1">
            <a:off x="10719087" y="1714569"/>
            <a:ext cx="598201" cy="705865"/>
            <a:chOff x="7301097" y="3904086"/>
            <a:chExt cx="901140" cy="1063325"/>
          </a:xfrm>
        </p:grpSpPr>
        <p:sp>
          <p:nvSpPr>
            <p:cNvPr id="155" name="任意多边形: 形状 154"/>
            <p:cNvSpPr/>
            <p:nvPr/>
          </p:nvSpPr>
          <p:spPr>
            <a:xfrm>
              <a:off x="7301097" y="3904086"/>
              <a:ext cx="901140" cy="1063325"/>
            </a:xfrm>
            <a:custGeom>
              <a:avLst/>
              <a:gdLst>
                <a:gd name="connsiteX0" fmla="*/ 901141 w 901140"/>
                <a:gd name="connsiteY0" fmla="*/ 32193 h 1063325"/>
                <a:gd name="connsiteX1" fmla="*/ 901141 w 901140"/>
                <a:gd name="connsiteY1" fmla="*/ 651127 h 1063325"/>
                <a:gd name="connsiteX2" fmla="*/ 896340 w 901140"/>
                <a:gd name="connsiteY2" fmla="*/ 667929 h 1063325"/>
                <a:gd name="connsiteX3" fmla="*/ 486918 w 901140"/>
                <a:gd name="connsiteY3" fmla="*/ 1001228 h 1063325"/>
                <a:gd name="connsiteX4" fmla="*/ 26403 w 901140"/>
                <a:gd name="connsiteY4" fmla="*/ 1052320 h 1063325"/>
                <a:gd name="connsiteX5" fmla="*/ 0 w 901140"/>
                <a:gd name="connsiteY5" fmla="*/ 1020774 h 1063325"/>
                <a:gd name="connsiteX6" fmla="*/ 0 w 901140"/>
                <a:gd name="connsiteY6" fmla="*/ 375436 h 1063325"/>
                <a:gd name="connsiteX7" fmla="*/ 30861 w 901140"/>
                <a:gd name="connsiteY7" fmla="*/ 343203 h 1063325"/>
                <a:gd name="connsiteX8" fmla="*/ 846620 w 901140"/>
                <a:gd name="connsiteY8" fmla="*/ 8533 h 1063325"/>
                <a:gd name="connsiteX9" fmla="*/ 901141 w 901140"/>
                <a:gd name="connsiteY9" fmla="*/ 32193 h 106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1140" h="1063325">
                  <a:moveTo>
                    <a:pt x="901141" y="32193"/>
                  </a:moveTo>
                  <a:lnTo>
                    <a:pt x="901141" y="651127"/>
                  </a:lnTo>
                  <a:cubicBezTo>
                    <a:pt x="901141" y="656957"/>
                    <a:pt x="899426" y="662786"/>
                    <a:pt x="896340" y="667929"/>
                  </a:cubicBezTo>
                  <a:cubicBezTo>
                    <a:pt x="870623" y="709763"/>
                    <a:pt x="738950" y="907959"/>
                    <a:pt x="486918" y="1001228"/>
                  </a:cubicBezTo>
                  <a:cubicBezTo>
                    <a:pt x="264033" y="1083867"/>
                    <a:pt x="89840" y="1064322"/>
                    <a:pt x="26403" y="1052320"/>
                  </a:cubicBezTo>
                  <a:cubicBezTo>
                    <a:pt x="11315" y="1049577"/>
                    <a:pt x="0" y="1036204"/>
                    <a:pt x="0" y="1020774"/>
                  </a:cubicBezTo>
                  <a:lnTo>
                    <a:pt x="0" y="375436"/>
                  </a:lnTo>
                  <a:cubicBezTo>
                    <a:pt x="0" y="358291"/>
                    <a:pt x="13716" y="344232"/>
                    <a:pt x="30861" y="343203"/>
                  </a:cubicBezTo>
                  <a:cubicBezTo>
                    <a:pt x="464286" y="324687"/>
                    <a:pt x="737578" y="112774"/>
                    <a:pt x="846620" y="8533"/>
                  </a:cubicBezTo>
                  <a:cubicBezTo>
                    <a:pt x="867194" y="-10327"/>
                    <a:pt x="901141" y="4075"/>
                    <a:pt x="901141" y="32193"/>
                  </a:cubicBezTo>
                  <a:close/>
                </a:path>
              </a:pathLst>
            </a:custGeom>
            <a:gradFill>
              <a:gsLst>
                <a:gs pos="0">
                  <a:srgbClr val="FB5C88"/>
                </a:gs>
                <a:gs pos="98120">
                  <a:srgbClr val="FDB6A7"/>
                </a:gs>
              </a:gsLst>
              <a:lin ang="540000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7301097" y="3904296"/>
              <a:ext cx="899769" cy="1055539"/>
            </a:xfrm>
            <a:custGeom>
              <a:avLst/>
              <a:gdLst>
                <a:gd name="connsiteX0" fmla="*/ 899769 w 899769"/>
                <a:gd name="connsiteY0" fmla="*/ 22382 h 1055539"/>
                <a:gd name="connsiteX1" fmla="*/ 886397 w 899769"/>
                <a:gd name="connsiteY1" fmla="*/ 30269 h 1055539"/>
                <a:gd name="connsiteX2" fmla="*/ 70637 w 899769"/>
                <a:gd name="connsiteY2" fmla="*/ 364939 h 1055539"/>
                <a:gd name="connsiteX3" fmla="*/ 39776 w 899769"/>
                <a:gd name="connsiteY3" fmla="*/ 397171 h 1055539"/>
                <a:gd name="connsiteX4" fmla="*/ 39776 w 899769"/>
                <a:gd name="connsiteY4" fmla="*/ 1042509 h 1055539"/>
                <a:gd name="connsiteX5" fmla="*/ 42519 w 899769"/>
                <a:gd name="connsiteY5" fmla="*/ 1055539 h 1055539"/>
                <a:gd name="connsiteX6" fmla="*/ 26403 w 899769"/>
                <a:gd name="connsiteY6" fmla="*/ 1052796 h 1055539"/>
                <a:gd name="connsiteX7" fmla="*/ 0 w 899769"/>
                <a:gd name="connsiteY7" fmla="*/ 1021249 h 1055539"/>
                <a:gd name="connsiteX8" fmla="*/ 0 w 899769"/>
                <a:gd name="connsiteY8" fmla="*/ 375912 h 1055539"/>
                <a:gd name="connsiteX9" fmla="*/ 30861 w 899769"/>
                <a:gd name="connsiteY9" fmla="*/ 343679 h 1055539"/>
                <a:gd name="connsiteX10" fmla="*/ 846620 w 899769"/>
                <a:gd name="connsiteY10" fmla="*/ 9009 h 1055539"/>
                <a:gd name="connsiteX11" fmla="*/ 899769 w 899769"/>
                <a:gd name="connsiteY11" fmla="*/ 22382 h 105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9769" h="1055539">
                  <a:moveTo>
                    <a:pt x="899769" y="22382"/>
                  </a:moveTo>
                  <a:cubicBezTo>
                    <a:pt x="894969" y="23753"/>
                    <a:pt x="890511" y="26154"/>
                    <a:pt x="886397" y="30269"/>
                  </a:cubicBezTo>
                  <a:cubicBezTo>
                    <a:pt x="777354" y="134510"/>
                    <a:pt x="504063" y="346080"/>
                    <a:pt x="70637" y="364939"/>
                  </a:cubicBezTo>
                  <a:cubicBezTo>
                    <a:pt x="53492" y="365625"/>
                    <a:pt x="39776" y="379684"/>
                    <a:pt x="39776" y="397171"/>
                  </a:cubicBezTo>
                  <a:lnTo>
                    <a:pt x="39776" y="1042509"/>
                  </a:lnTo>
                  <a:cubicBezTo>
                    <a:pt x="39776" y="1047310"/>
                    <a:pt x="40805" y="1051768"/>
                    <a:pt x="42519" y="1055539"/>
                  </a:cubicBezTo>
                  <a:cubicBezTo>
                    <a:pt x="36690" y="1054511"/>
                    <a:pt x="31204" y="1053825"/>
                    <a:pt x="26403" y="1052796"/>
                  </a:cubicBezTo>
                  <a:cubicBezTo>
                    <a:pt x="11315" y="1050053"/>
                    <a:pt x="0" y="1036680"/>
                    <a:pt x="0" y="1021249"/>
                  </a:cubicBezTo>
                  <a:lnTo>
                    <a:pt x="0" y="375912"/>
                  </a:lnTo>
                  <a:cubicBezTo>
                    <a:pt x="0" y="358767"/>
                    <a:pt x="13716" y="344708"/>
                    <a:pt x="30861" y="343679"/>
                  </a:cubicBezTo>
                  <a:cubicBezTo>
                    <a:pt x="464286" y="325162"/>
                    <a:pt x="737578" y="113250"/>
                    <a:pt x="846620" y="9009"/>
                  </a:cubicBezTo>
                  <a:cubicBezTo>
                    <a:pt x="864794" y="-8136"/>
                    <a:pt x="892911" y="779"/>
                    <a:pt x="899769" y="22382"/>
                  </a:cubicBezTo>
                  <a:close/>
                </a:path>
              </a:pathLst>
            </a:custGeom>
            <a:solidFill>
              <a:srgbClr val="FDB6A7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7747896" y="4369717"/>
              <a:ext cx="221460" cy="307851"/>
            </a:xfrm>
            <a:custGeom>
              <a:avLst/>
              <a:gdLst>
                <a:gd name="connsiteX0" fmla="*/ 217399 w 221460"/>
                <a:gd name="connsiteY0" fmla="*/ 85713 h 307851"/>
                <a:gd name="connsiteX1" fmla="*/ 29489 w 221460"/>
                <a:gd name="connsiteY1" fmla="*/ 302082 h 307851"/>
                <a:gd name="connsiteX2" fmla="*/ 0 w 221460"/>
                <a:gd name="connsiteY2" fmla="*/ 291110 h 307851"/>
                <a:gd name="connsiteX3" fmla="*/ 0 w 221460"/>
                <a:gd name="connsiteY3" fmla="*/ 16790 h 307851"/>
                <a:gd name="connsiteX4" fmla="*/ 21603 w 221460"/>
                <a:gd name="connsiteY4" fmla="*/ 674 h 307851"/>
                <a:gd name="connsiteX5" fmla="*/ 209512 w 221460"/>
                <a:gd name="connsiteY5" fmla="*/ 58623 h 307851"/>
                <a:gd name="connsiteX6" fmla="*/ 217399 w 221460"/>
                <a:gd name="connsiteY6" fmla="*/ 85713 h 3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60" h="307851">
                  <a:moveTo>
                    <a:pt x="217399" y="85713"/>
                  </a:moveTo>
                  <a:lnTo>
                    <a:pt x="29489" y="302082"/>
                  </a:lnTo>
                  <a:cubicBezTo>
                    <a:pt x="19202" y="313741"/>
                    <a:pt x="0" y="306540"/>
                    <a:pt x="0" y="291110"/>
                  </a:cubicBezTo>
                  <a:lnTo>
                    <a:pt x="0" y="16790"/>
                  </a:lnTo>
                  <a:cubicBezTo>
                    <a:pt x="0" y="5474"/>
                    <a:pt x="10973" y="-2412"/>
                    <a:pt x="21603" y="674"/>
                  </a:cubicBezTo>
                  <a:lnTo>
                    <a:pt x="209512" y="58623"/>
                  </a:lnTo>
                  <a:cubicBezTo>
                    <a:pt x="221171" y="62052"/>
                    <a:pt x="225286" y="76455"/>
                    <a:pt x="217399" y="85713"/>
                  </a:cubicBezTo>
                  <a:close/>
                </a:path>
              </a:pathLst>
            </a:custGeom>
            <a:solidFill>
              <a:srgbClr val="FCCBA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66" name="图形 71"/>
          <p:cNvGrpSpPr/>
          <p:nvPr/>
        </p:nvGrpSpPr>
        <p:grpSpPr>
          <a:xfrm flipH="1">
            <a:off x="10021888" y="1975761"/>
            <a:ext cx="598203" cy="705865"/>
            <a:chOff x="7301097" y="3904084"/>
            <a:chExt cx="901143" cy="1063324"/>
          </a:xfrm>
        </p:grpSpPr>
        <p:sp>
          <p:nvSpPr>
            <p:cNvPr id="167" name="任意多边形: 形状 166"/>
            <p:cNvSpPr/>
            <p:nvPr/>
          </p:nvSpPr>
          <p:spPr>
            <a:xfrm>
              <a:off x="7301100" y="3904084"/>
              <a:ext cx="901140" cy="1063324"/>
            </a:xfrm>
            <a:custGeom>
              <a:avLst/>
              <a:gdLst>
                <a:gd name="connsiteX0" fmla="*/ 901141 w 901140"/>
                <a:gd name="connsiteY0" fmla="*/ 32193 h 1063325"/>
                <a:gd name="connsiteX1" fmla="*/ 901141 w 901140"/>
                <a:gd name="connsiteY1" fmla="*/ 651127 h 1063325"/>
                <a:gd name="connsiteX2" fmla="*/ 896340 w 901140"/>
                <a:gd name="connsiteY2" fmla="*/ 667929 h 1063325"/>
                <a:gd name="connsiteX3" fmla="*/ 486918 w 901140"/>
                <a:gd name="connsiteY3" fmla="*/ 1001228 h 1063325"/>
                <a:gd name="connsiteX4" fmla="*/ 26403 w 901140"/>
                <a:gd name="connsiteY4" fmla="*/ 1052320 h 1063325"/>
                <a:gd name="connsiteX5" fmla="*/ 0 w 901140"/>
                <a:gd name="connsiteY5" fmla="*/ 1020774 h 1063325"/>
                <a:gd name="connsiteX6" fmla="*/ 0 w 901140"/>
                <a:gd name="connsiteY6" fmla="*/ 375436 h 1063325"/>
                <a:gd name="connsiteX7" fmla="*/ 30861 w 901140"/>
                <a:gd name="connsiteY7" fmla="*/ 343203 h 1063325"/>
                <a:gd name="connsiteX8" fmla="*/ 846620 w 901140"/>
                <a:gd name="connsiteY8" fmla="*/ 8533 h 1063325"/>
                <a:gd name="connsiteX9" fmla="*/ 901141 w 901140"/>
                <a:gd name="connsiteY9" fmla="*/ 32193 h 106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1140" h="1063325">
                  <a:moveTo>
                    <a:pt x="901141" y="32193"/>
                  </a:moveTo>
                  <a:lnTo>
                    <a:pt x="901141" y="651127"/>
                  </a:lnTo>
                  <a:cubicBezTo>
                    <a:pt x="901141" y="656957"/>
                    <a:pt x="899426" y="662786"/>
                    <a:pt x="896340" y="667929"/>
                  </a:cubicBezTo>
                  <a:cubicBezTo>
                    <a:pt x="870623" y="709763"/>
                    <a:pt x="738950" y="907959"/>
                    <a:pt x="486918" y="1001228"/>
                  </a:cubicBezTo>
                  <a:cubicBezTo>
                    <a:pt x="264033" y="1083867"/>
                    <a:pt x="89840" y="1064322"/>
                    <a:pt x="26403" y="1052320"/>
                  </a:cubicBezTo>
                  <a:cubicBezTo>
                    <a:pt x="11315" y="1049577"/>
                    <a:pt x="0" y="1036204"/>
                    <a:pt x="0" y="1020774"/>
                  </a:cubicBezTo>
                  <a:lnTo>
                    <a:pt x="0" y="375436"/>
                  </a:lnTo>
                  <a:cubicBezTo>
                    <a:pt x="0" y="358291"/>
                    <a:pt x="13716" y="344232"/>
                    <a:pt x="30861" y="343203"/>
                  </a:cubicBezTo>
                  <a:cubicBezTo>
                    <a:pt x="464286" y="324687"/>
                    <a:pt x="737578" y="112774"/>
                    <a:pt x="846620" y="8533"/>
                  </a:cubicBezTo>
                  <a:cubicBezTo>
                    <a:pt x="867194" y="-10327"/>
                    <a:pt x="901141" y="4075"/>
                    <a:pt x="901141" y="32193"/>
                  </a:cubicBezTo>
                  <a:close/>
                </a:path>
              </a:pathLst>
            </a:custGeom>
            <a:gradFill>
              <a:gsLst>
                <a:gs pos="0">
                  <a:srgbClr val="FB5C88"/>
                </a:gs>
                <a:gs pos="98120">
                  <a:srgbClr val="FDB6A7"/>
                </a:gs>
              </a:gsLst>
              <a:lin ang="540000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7301097" y="3904296"/>
              <a:ext cx="899769" cy="1055539"/>
            </a:xfrm>
            <a:custGeom>
              <a:avLst/>
              <a:gdLst>
                <a:gd name="connsiteX0" fmla="*/ 899769 w 899769"/>
                <a:gd name="connsiteY0" fmla="*/ 22382 h 1055539"/>
                <a:gd name="connsiteX1" fmla="*/ 886397 w 899769"/>
                <a:gd name="connsiteY1" fmla="*/ 30269 h 1055539"/>
                <a:gd name="connsiteX2" fmla="*/ 70637 w 899769"/>
                <a:gd name="connsiteY2" fmla="*/ 364939 h 1055539"/>
                <a:gd name="connsiteX3" fmla="*/ 39776 w 899769"/>
                <a:gd name="connsiteY3" fmla="*/ 397171 h 1055539"/>
                <a:gd name="connsiteX4" fmla="*/ 39776 w 899769"/>
                <a:gd name="connsiteY4" fmla="*/ 1042509 h 1055539"/>
                <a:gd name="connsiteX5" fmla="*/ 42519 w 899769"/>
                <a:gd name="connsiteY5" fmla="*/ 1055539 h 1055539"/>
                <a:gd name="connsiteX6" fmla="*/ 26403 w 899769"/>
                <a:gd name="connsiteY6" fmla="*/ 1052796 h 1055539"/>
                <a:gd name="connsiteX7" fmla="*/ 0 w 899769"/>
                <a:gd name="connsiteY7" fmla="*/ 1021249 h 1055539"/>
                <a:gd name="connsiteX8" fmla="*/ 0 w 899769"/>
                <a:gd name="connsiteY8" fmla="*/ 375912 h 1055539"/>
                <a:gd name="connsiteX9" fmla="*/ 30861 w 899769"/>
                <a:gd name="connsiteY9" fmla="*/ 343679 h 1055539"/>
                <a:gd name="connsiteX10" fmla="*/ 846620 w 899769"/>
                <a:gd name="connsiteY10" fmla="*/ 9009 h 1055539"/>
                <a:gd name="connsiteX11" fmla="*/ 899769 w 899769"/>
                <a:gd name="connsiteY11" fmla="*/ 22382 h 105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9769" h="1055539">
                  <a:moveTo>
                    <a:pt x="899769" y="22382"/>
                  </a:moveTo>
                  <a:cubicBezTo>
                    <a:pt x="894969" y="23753"/>
                    <a:pt x="890511" y="26154"/>
                    <a:pt x="886397" y="30269"/>
                  </a:cubicBezTo>
                  <a:cubicBezTo>
                    <a:pt x="777354" y="134510"/>
                    <a:pt x="504063" y="346080"/>
                    <a:pt x="70637" y="364939"/>
                  </a:cubicBezTo>
                  <a:cubicBezTo>
                    <a:pt x="53492" y="365625"/>
                    <a:pt x="39776" y="379684"/>
                    <a:pt x="39776" y="397171"/>
                  </a:cubicBezTo>
                  <a:lnTo>
                    <a:pt x="39776" y="1042509"/>
                  </a:lnTo>
                  <a:cubicBezTo>
                    <a:pt x="39776" y="1047310"/>
                    <a:pt x="40805" y="1051768"/>
                    <a:pt x="42519" y="1055539"/>
                  </a:cubicBezTo>
                  <a:cubicBezTo>
                    <a:pt x="36690" y="1054511"/>
                    <a:pt x="31204" y="1053825"/>
                    <a:pt x="26403" y="1052796"/>
                  </a:cubicBezTo>
                  <a:cubicBezTo>
                    <a:pt x="11315" y="1050053"/>
                    <a:pt x="0" y="1036680"/>
                    <a:pt x="0" y="1021249"/>
                  </a:cubicBezTo>
                  <a:lnTo>
                    <a:pt x="0" y="375912"/>
                  </a:lnTo>
                  <a:cubicBezTo>
                    <a:pt x="0" y="358767"/>
                    <a:pt x="13716" y="344708"/>
                    <a:pt x="30861" y="343679"/>
                  </a:cubicBezTo>
                  <a:cubicBezTo>
                    <a:pt x="464286" y="325162"/>
                    <a:pt x="737578" y="113250"/>
                    <a:pt x="846620" y="9009"/>
                  </a:cubicBezTo>
                  <a:cubicBezTo>
                    <a:pt x="864794" y="-8136"/>
                    <a:pt x="892911" y="779"/>
                    <a:pt x="899769" y="22382"/>
                  </a:cubicBezTo>
                  <a:close/>
                </a:path>
              </a:pathLst>
            </a:custGeom>
            <a:solidFill>
              <a:srgbClr val="FDB6A7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7747896" y="4369717"/>
              <a:ext cx="221460" cy="307851"/>
            </a:xfrm>
            <a:custGeom>
              <a:avLst/>
              <a:gdLst>
                <a:gd name="connsiteX0" fmla="*/ 217399 w 221460"/>
                <a:gd name="connsiteY0" fmla="*/ 85713 h 307851"/>
                <a:gd name="connsiteX1" fmla="*/ 29489 w 221460"/>
                <a:gd name="connsiteY1" fmla="*/ 302082 h 307851"/>
                <a:gd name="connsiteX2" fmla="*/ 0 w 221460"/>
                <a:gd name="connsiteY2" fmla="*/ 291110 h 307851"/>
                <a:gd name="connsiteX3" fmla="*/ 0 w 221460"/>
                <a:gd name="connsiteY3" fmla="*/ 16790 h 307851"/>
                <a:gd name="connsiteX4" fmla="*/ 21603 w 221460"/>
                <a:gd name="connsiteY4" fmla="*/ 674 h 307851"/>
                <a:gd name="connsiteX5" fmla="*/ 209512 w 221460"/>
                <a:gd name="connsiteY5" fmla="*/ 58623 h 307851"/>
                <a:gd name="connsiteX6" fmla="*/ 217399 w 221460"/>
                <a:gd name="connsiteY6" fmla="*/ 85713 h 3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60" h="307851">
                  <a:moveTo>
                    <a:pt x="217399" y="85713"/>
                  </a:moveTo>
                  <a:lnTo>
                    <a:pt x="29489" y="302082"/>
                  </a:lnTo>
                  <a:cubicBezTo>
                    <a:pt x="19202" y="313741"/>
                    <a:pt x="0" y="306540"/>
                    <a:pt x="0" y="291110"/>
                  </a:cubicBezTo>
                  <a:lnTo>
                    <a:pt x="0" y="16790"/>
                  </a:lnTo>
                  <a:cubicBezTo>
                    <a:pt x="0" y="5474"/>
                    <a:pt x="10973" y="-2412"/>
                    <a:pt x="21603" y="674"/>
                  </a:cubicBezTo>
                  <a:lnTo>
                    <a:pt x="209512" y="58623"/>
                  </a:lnTo>
                  <a:cubicBezTo>
                    <a:pt x="221171" y="62052"/>
                    <a:pt x="225286" y="76455"/>
                    <a:pt x="217399" y="85713"/>
                  </a:cubicBezTo>
                  <a:close/>
                </a:path>
              </a:pathLst>
            </a:custGeom>
            <a:solidFill>
              <a:srgbClr val="FCCBA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72" name="任意多边形: 形状 171"/>
          <p:cNvSpPr/>
          <p:nvPr/>
        </p:nvSpPr>
        <p:spPr>
          <a:xfrm>
            <a:off x="9515249" y="2079334"/>
            <a:ext cx="181201" cy="185208"/>
          </a:xfrm>
          <a:custGeom>
            <a:avLst/>
            <a:gdLst>
              <a:gd name="connsiteX0" fmla="*/ 201413 w 256390"/>
              <a:gd name="connsiteY0" fmla="*/ 171320 h 262060"/>
              <a:gd name="connsiteX1" fmla="*/ 189755 w 256390"/>
              <a:gd name="connsiteY1" fmla="*/ 190179 h 262060"/>
              <a:gd name="connsiteX2" fmla="*/ 185983 w 256390"/>
              <a:gd name="connsiteY2" fmla="*/ 239900 h 262060"/>
              <a:gd name="connsiteX3" fmla="*/ 146207 w 256390"/>
              <a:gd name="connsiteY3" fmla="*/ 256016 h 262060"/>
              <a:gd name="connsiteX4" fmla="*/ 108830 w 256390"/>
              <a:gd name="connsiteY4" fmla="*/ 222755 h 262060"/>
              <a:gd name="connsiteX5" fmla="*/ 87228 w 256390"/>
              <a:gd name="connsiteY5" fmla="*/ 217268 h 262060"/>
              <a:gd name="connsiteX6" fmla="*/ 39222 w 256390"/>
              <a:gd name="connsiteY6" fmla="*/ 229613 h 262060"/>
              <a:gd name="connsiteX7" fmla="*/ 11790 w 256390"/>
              <a:gd name="connsiteY7" fmla="*/ 196694 h 262060"/>
              <a:gd name="connsiteX8" fmla="*/ 31678 w 256390"/>
              <a:gd name="connsiteY8" fmla="*/ 151089 h 262060"/>
              <a:gd name="connsiteX9" fmla="*/ 29963 w 256390"/>
              <a:gd name="connsiteY9" fmla="*/ 128800 h 262060"/>
              <a:gd name="connsiteX10" fmla="*/ 3560 w 256390"/>
              <a:gd name="connsiteY10" fmla="*/ 86281 h 262060"/>
              <a:gd name="connsiteX11" fmla="*/ 26192 w 256390"/>
              <a:gd name="connsiteY11" fmla="*/ 49933 h 262060"/>
              <a:gd name="connsiteX12" fmla="*/ 75912 w 256390"/>
              <a:gd name="connsiteY12" fmla="*/ 54734 h 262060"/>
              <a:gd name="connsiteX13" fmla="*/ 96486 w 256390"/>
              <a:gd name="connsiteY13" fmla="*/ 46504 h 262060"/>
              <a:gd name="connsiteX14" fmla="*/ 128719 w 256390"/>
              <a:gd name="connsiteY14" fmla="*/ 8442 h 262060"/>
              <a:gd name="connsiteX15" fmla="*/ 170210 w 256390"/>
              <a:gd name="connsiteY15" fmla="*/ 18729 h 262060"/>
              <a:gd name="connsiteX16" fmla="*/ 180839 w 256390"/>
              <a:gd name="connsiteY16" fmla="*/ 67421 h 262060"/>
              <a:gd name="connsiteX17" fmla="*/ 195241 w 256390"/>
              <a:gd name="connsiteY17" fmla="*/ 84566 h 262060"/>
              <a:gd name="connsiteX18" fmla="*/ 241533 w 256390"/>
              <a:gd name="connsiteY18" fmla="*/ 103426 h 262060"/>
              <a:gd name="connsiteX19" fmla="*/ 244619 w 256390"/>
              <a:gd name="connsiteY19" fmla="*/ 146288 h 262060"/>
              <a:gd name="connsiteX20" fmla="*/ 201413 w 256390"/>
              <a:gd name="connsiteY20" fmla="*/ 171320 h 26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6390" h="262060">
                <a:moveTo>
                  <a:pt x="201413" y="171320"/>
                </a:moveTo>
                <a:cubicBezTo>
                  <a:pt x="194555" y="175435"/>
                  <a:pt x="190098" y="182293"/>
                  <a:pt x="189755" y="190179"/>
                </a:cubicBezTo>
                <a:lnTo>
                  <a:pt x="185983" y="239900"/>
                </a:lnTo>
                <a:cubicBezTo>
                  <a:pt x="184611" y="259788"/>
                  <a:pt x="160951" y="269046"/>
                  <a:pt x="146207" y="256016"/>
                </a:cubicBezTo>
                <a:lnTo>
                  <a:pt x="108830" y="222755"/>
                </a:lnTo>
                <a:cubicBezTo>
                  <a:pt x="103001" y="217611"/>
                  <a:pt x="94772" y="215554"/>
                  <a:pt x="87228" y="217268"/>
                </a:cubicBezTo>
                <a:lnTo>
                  <a:pt x="39222" y="229613"/>
                </a:lnTo>
                <a:cubicBezTo>
                  <a:pt x="20019" y="234413"/>
                  <a:pt x="3560" y="214868"/>
                  <a:pt x="11790" y="196694"/>
                </a:cubicBezTo>
                <a:lnTo>
                  <a:pt x="31678" y="151089"/>
                </a:lnTo>
                <a:cubicBezTo>
                  <a:pt x="34764" y="143888"/>
                  <a:pt x="34078" y="135658"/>
                  <a:pt x="29963" y="128800"/>
                </a:cubicBezTo>
                <a:lnTo>
                  <a:pt x="3560" y="86281"/>
                </a:lnTo>
                <a:cubicBezTo>
                  <a:pt x="-6727" y="69478"/>
                  <a:pt x="6646" y="47876"/>
                  <a:pt x="26192" y="49933"/>
                </a:cubicBezTo>
                <a:lnTo>
                  <a:pt x="75912" y="54734"/>
                </a:lnTo>
                <a:cubicBezTo>
                  <a:pt x="83799" y="55420"/>
                  <a:pt x="91343" y="52333"/>
                  <a:pt x="96486" y="46504"/>
                </a:cubicBezTo>
                <a:lnTo>
                  <a:pt x="128719" y="8442"/>
                </a:lnTo>
                <a:cubicBezTo>
                  <a:pt x="141406" y="-6645"/>
                  <a:pt x="166095" y="-473"/>
                  <a:pt x="170210" y="18729"/>
                </a:cubicBezTo>
                <a:lnTo>
                  <a:pt x="180839" y="67421"/>
                </a:lnTo>
                <a:cubicBezTo>
                  <a:pt x="182554" y="74965"/>
                  <a:pt x="188040" y="81480"/>
                  <a:pt x="195241" y="84566"/>
                </a:cubicBezTo>
                <a:lnTo>
                  <a:pt x="241533" y="103426"/>
                </a:lnTo>
                <a:cubicBezTo>
                  <a:pt x="259706" y="110969"/>
                  <a:pt x="261764" y="136001"/>
                  <a:pt x="244619" y="146288"/>
                </a:cubicBezTo>
                <a:lnTo>
                  <a:pt x="201413" y="171320"/>
                </a:lnTo>
                <a:close/>
              </a:path>
            </a:pathLst>
          </a:custGeom>
          <a:gradFill>
            <a:gsLst>
              <a:gs pos="0">
                <a:srgbClr val="FE9A81"/>
              </a:gs>
              <a:gs pos="98120">
                <a:srgbClr val="FDE090"/>
              </a:gs>
            </a:gsLst>
            <a:lin ang="0" scaled="1"/>
          </a:gra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98723" y="94549"/>
            <a:ext cx="3164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PRESENTATION//SLIDE</a:t>
            </a:r>
            <a:endParaRPr lang="zh-CN" altLang="en-US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907922" y="1446071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dirty="0"/>
              <a:t>Part Three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5586" y="83077"/>
            <a:ext cx="2627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WPS  TEMPLATE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2199719F-74E4-C19A-FC4D-4AD4B957A4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470245" y="1028587"/>
            <a:ext cx="7117333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User demographic analysis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CE0742-16DB-1BF5-6940-D41951CD3134}"/>
              </a:ext>
            </a:extLst>
          </p:cNvPr>
          <p:cNvSpPr/>
          <p:nvPr/>
        </p:nvSpPr>
        <p:spPr>
          <a:xfrm>
            <a:off x="3463065" y="1858430"/>
            <a:ext cx="1472164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Gilroy" panose="00000400000000000000" charset="0"/>
              </a:rPr>
              <a:t>Targeting 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latin typeface="Gilroy" panose="00000400000000000000" charset="0"/>
              </a:rPr>
              <a:t>E Person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1B0371-8972-DFD4-9D30-AF335F816EC8}"/>
              </a:ext>
            </a:extLst>
          </p:cNvPr>
          <p:cNvSpPr/>
          <p:nvPr/>
        </p:nvSpPr>
        <p:spPr>
          <a:xfrm>
            <a:off x="5953350" y="1869524"/>
            <a:ext cx="2180657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Gilroy" panose="00000400000000000000" charset="0"/>
              </a:rPr>
              <a:t>Targeting 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latin typeface="Gilroy" panose="00000400000000000000" charset="0"/>
              </a:rPr>
              <a:t>Fashion designers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0DBC6C-91EE-AF57-847D-F793961A7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50" y="3719936"/>
            <a:ext cx="6873890" cy="27080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692A6DC-0C41-058E-8315-52DCE12C8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01" r="12516"/>
          <a:stretch/>
        </p:blipFill>
        <p:spPr>
          <a:xfrm>
            <a:off x="8365016" y="1790994"/>
            <a:ext cx="2169405" cy="1784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09E56E4-8C7B-A006-9995-1C0D8F078A2D}"/>
              </a:ext>
            </a:extLst>
          </p:cNvPr>
          <p:cNvSpPr txBox="1"/>
          <p:nvPr/>
        </p:nvSpPr>
        <p:spPr>
          <a:xfrm>
            <a:off x="610416" y="2830345"/>
            <a:ext cx="7728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Our design philosophy is tailored to the aforementioned audience, meeting their specific needs.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4" name="文本框 6"/>
          <p:cNvSpPr txBox="1"/>
          <p:nvPr>
            <p:custDataLst>
              <p:tags r:id="rId1"/>
            </p:custDataLst>
          </p:nvPr>
        </p:nvSpPr>
        <p:spPr>
          <a:xfrm>
            <a:off x="4651960" y="64789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7" name="矩形 16"/>
          <p:cNvSpPr/>
          <p:nvPr/>
        </p:nvSpPr>
        <p:spPr>
          <a:xfrm>
            <a:off x="447010" y="457200"/>
            <a:ext cx="11334750" cy="594360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into role-playing, enhancing emotional connections with the characters. </a:t>
            </a:r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15" name="任意多边形: 形状 114"/>
          <p:cNvSpPr/>
          <p:nvPr/>
        </p:nvSpPr>
        <p:spPr>
          <a:xfrm>
            <a:off x="9101139" y="2134037"/>
            <a:ext cx="2662237" cy="4266763"/>
          </a:xfrm>
          <a:custGeom>
            <a:avLst/>
            <a:gdLst>
              <a:gd name="connsiteX0" fmla="*/ 1749561 w 2662237"/>
              <a:gd name="connsiteY0" fmla="*/ 31 h 4266763"/>
              <a:gd name="connsiteX1" fmla="*/ 1835698 w 2662237"/>
              <a:gd name="connsiteY1" fmla="*/ 472 h 4266763"/>
              <a:gd name="connsiteX2" fmla="*/ 2244899 w 2662237"/>
              <a:gd name="connsiteY2" fmla="*/ 44901 h 4266763"/>
              <a:gd name="connsiteX3" fmla="*/ 2365602 w 2662237"/>
              <a:gd name="connsiteY3" fmla="*/ 77486 h 4266763"/>
              <a:gd name="connsiteX4" fmla="*/ 2559161 w 2662237"/>
              <a:gd name="connsiteY4" fmla="*/ 153001 h 4266763"/>
              <a:gd name="connsiteX5" fmla="*/ 2662237 w 2662237"/>
              <a:gd name="connsiteY5" fmla="*/ 202627 h 4266763"/>
              <a:gd name="connsiteX6" fmla="*/ 2662237 w 2662237"/>
              <a:gd name="connsiteY6" fmla="*/ 4266763 h 4266763"/>
              <a:gd name="connsiteX7" fmla="*/ 2669 w 2662237"/>
              <a:gd name="connsiteY7" fmla="*/ 4266763 h 4266763"/>
              <a:gd name="connsiteX8" fmla="*/ 2093 w 2662237"/>
              <a:gd name="connsiteY8" fmla="*/ 4261410 h 4266763"/>
              <a:gd name="connsiteX9" fmla="*/ 0 w 2662237"/>
              <a:gd name="connsiteY9" fmla="*/ 4190019 h 4266763"/>
              <a:gd name="connsiteX10" fmla="*/ 37329 w 2662237"/>
              <a:gd name="connsiteY10" fmla="*/ 3938243 h 4266763"/>
              <a:gd name="connsiteX11" fmla="*/ 248215 w 2662237"/>
              <a:gd name="connsiteY11" fmla="*/ 3602082 h 4266763"/>
              <a:gd name="connsiteX12" fmla="*/ 703555 w 2662237"/>
              <a:gd name="connsiteY12" fmla="*/ 3306842 h 4266763"/>
              <a:gd name="connsiteX13" fmla="*/ 825426 w 2662237"/>
              <a:gd name="connsiteY13" fmla="*/ 3207437 h 4266763"/>
              <a:gd name="connsiteX14" fmla="*/ 799966 w 2662237"/>
              <a:gd name="connsiteY14" fmla="*/ 3057408 h 4266763"/>
              <a:gd name="connsiteX15" fmla="*/ 741823 w 2662237"/>
              <a:gd name="connsiteY15" fmla="*/ 3009271 h 4266763"/>
              <a:gd name="connsiteX16" fmla="*/ 217832 w 2662237"/>
              <a:gd name="connsiteY16" fmla="*/ 2365035 h 4266763"/>
              <a:gd name="connsiteX17" fmla="*/ 79543 w 2662237"/>
              <a:gd name="connsiteY17" fmla="*/ 1897388 h 4266763"/>
              <a:gd name="connsiteX18" fmla="*/ 68190 w 2662237"/>
              <a:gd name="connsiteY18" fmla="*/ 1679388 h 4266763"/>
              <a:gd name="connsiteX19" fmla="*/ 79730 w 2662237"/>
              <a:gd name="connsiteY19" fmla="*/ 1454121 h 4266763"/>
              <a:gd name="connsiteX20" fmla="*/ 148672 w 2662237"/>
              <a:gd name="connsiteY20" fmla="*/ 1171922 h 4266763"/>
              <a:gd name="connsiteX21" fmla="*/ 191865 w 2662237"/>
              <a:gd name="connsiteY21" fmla="*/ 1052022 h 4266763"/>
              <a:gd name="connsiteX22" fmla="*/ 486161 w 2662237"/>
              <a:gd name="connsiteY22" fmla="*/ 583858 h 4266763"/>
              <a:gd name="connsiteX23" fmla="*/ 872585 w 2662237"/>
              <a:gd name="connsiteY23" fmla="*/ 254921 h 4266763"/>
              <a:gd name="connsiteX24" fmla="*/ 1000709 w 2662237"/>
              <a:gd name="connsiteY24" fmla="*/ 188491 h 4266763"/>
              <a:gd name="connsiteX25" fmla="*/ 1116383 w 2662237"/>
              <a:gd name="connsiteY25" fmla="*/ 134125 h 4266763"/>
              <a:gd name="connsiteX26" fmla="*/ 1516336 w 2662237"/>
              <a:gd name="connsiteY26" fmla="*/ 15944 h 4266763"/>
              <a:gd name="connsiteX27" fmla="*/ 1601835 w 2662237"/>
              <a:gd name="connsiteY27" fmla="*/ 1646 h 4266763"/>
              <a:gd name="connsiteX28" fmla="*/ 1749561 w 2662237"/>
              <a:gd name="connsiteY28" fmla="*/ 31 h 426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662237" h="4266763">
                <a:moveTo>
                  <a:pt x="1749561" y="31"/>
                </a:moveTo>
                <a:cubicBezTo>
                  <a:pt x="1776478" y="90"/>
                  <a:pt x="1805617" y="235"/>
                  <a:pt x="1835698" y="472"/>
                </a:cubicBezTo>
                <a:cubicBezTo>
                  <a:pt x="2068872" y="2312"/>
                  <a:pt x="2105980" y="6341"/>
                  <a:pt x="2244899" y="44901"/>
                </a:cubicBezTo>
                <a:cubicBezTo>
                  <a:pt x="2280481" y="54778"/>
                  <a:pt x="2334798" y="69441"/>
                  <a:pt x="2365602" y="77486"/>
                </a:cubicBezTo>
                <a:cubicBezTo>
                  <a:pt x="2408249" y="88624"/>
                  <a:pt x="2483008" y="118442"/>
                  <a:pt x="2559161" y="153001"/>
                </a:cubicBezTo>
                <a:lnTo>
                  <a:pt x="2662237" y="202627"/>
                </a:lnTo>
                <a:lnTo>
                  <a:pt x="2662237" y="4266763"/>
                </a:lnTo>
                <a:lnTo>
                  <a:pt x="2669" y="4266763"/>
                </a:lnTo>
                <a:lnTo>
                  <a:pt x="2093" y="4261410"/>
                </a:lnTo>
                <a:cubicBezTo>
                  <a:pt x="663" y="4239366"/>
                  <a:pt x="0" y="4215792"/>
                  <a:pt x="0" y="4190019"/>
                </a:cubicBezTo>
                <a:cubicBezTo>
                  <a:pt x="0" y="4075257"/>
                  <a:pt x="10944" y="4001438"/>
                  <a:pt x="37329" y="3938243"/>
                </a:cubicBezTo>
                <a:cubicBezTo>
                  <a:pt x="94949" y="3800235"/>
                  <a:pt x="182940" y="3659973"/>
                  <a:pt x="248215" y="3602082"/>
                </a:cubicBezTo>
                <a:cubicBezTo>
                  <a:pt x="444982" y="3427571"/>
                  <a:pt x="539677" y="3366171"/>
                  <a:pt x="703555" y="3306842"/>
                </a:cubicBezTo>
                <a:cubicBezTo>
                  <a:pt x="798397" y="3272505"/>
                  <a:pt x="791727" y="3277946"/>
                  <a:pt x="825426" y="3207437"/>
                </a:cubicBezTo>
                <a:cubicBezTo>
                  <a:pt x="844630" y="3167255"/>
                  <a:pt x="831576" y="3090334"/>
                  <a:pt x="799966" y="3057408"/>
                </a:cubicBezTo>
                <a:cubicBezTo>
                  <a:pt x="792882" y="3050029"/>
                  <a:pt x="766718" y="3028368"/>
                  <a:pt x="741823" y="3009271"/>
                </a:cubicBezTo>
                <a:cubicBezTo>
                  <a:pt x="505073" y="2827664"/>
                  <a:pt x="344980" y="2630833"/>
                  <a:pt x="217832" y="2365035"/>
                </a:cubicBezTo>
                <a:cubicBezTo>
                  <a:pt x="160159" y="2244472"/>
                  <a:pt x="102886" y="2050796"/>
                  <a:pt x="79543" y="1897388"/>
                </a:cubicBezTo>
                <a:cubicBezTo>
                  <a:pt x="70280" y="1836516"/>
                  <a:pt x="68437" y="1801129"/>
                  <a:pt x="68190" y="1679388"/>
                </a:cubicBezTo>
                <a:cubicBezTo>
                  <a:pt x="67934" y="1553230"/>
                  <a:pt x="69457" y="1523508"/>
                  <a:pt x="79730" y="1454121"/>
                </a:cubicBezTo>
                <a:cubicBezTo>
                  <a:pt x="96748" y="1339175"/>
                  <a:pt x="117660" y="1253573"/>
                  <a:pt x="148672" y="1171922"/>
                </a:cubicBezTo>
                <a:cubicBezTo>
                  <a:pt x="163601" y="1132615"/>
                  <a:pt x="183038" y="1078660"/>
                  <a:pt x="191865" y="1052022"/>
                </a:cubicBezTo>
                <a:cubicBezTo>
                  <a:pt x="235121" y="921476"/>
                  <a:pt x="380464" y="690268"/>
                  <a:pt x="486161" y="583858"/>
                </a:cubicBezTo>
                <a:cubicBezTo>
                  <a:pt x="623451" y="445645"/>
                  <a:pt x="780557" y="311911"/>
                  <a:pt x="872585" y="254921"/>
                </a:cubicBezTo>
                <a:cubicBezTo>
                  <a:pt x="903012" y="236078"/>
                  <a:pt x="960668" y="206185"/>
                  <a:pt x="1000709" y="188491"/>
                </a:cubicBezTo>
                <a:cubicBezTo>
                  <a:pt x="1040750" y="170798"/>
                  <a:pt x="1092803" y="146334"/>
                  <a:pt x="1116383" y="134125"/>
                </a:cubicBezTo>
                <a:cubicBezTo>
                  <a:pt x="1211244" y="85012"/>
                  <a:pt x="1358528" y="41491"/>
                  <a:pt x="1516336" y="15944"/>
                </a:cubicBezTo>
                <a:cubicBezTo>
                  <a:pt x="1555062" y="9674"/>
                  <a:pt x="1593536" y="3241"/>
                  <a:pt x="1601835" y="1646"/>
                </a:cubicBezTo>
                <a:cubicBezTo>
                  <a:pt x="1608059" y="450"/>
                  <a:pt x="1668811" y="-146"/>
                  <a:pt x="1749561" y="31"/>
                </a:cubicBezTo>
                <a:close/>
              </a:path>
            </a:pathLst>
          </a:custGeom>
          <a:solidFill>
            <a:srgbClr val="C2C2FF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8" name="任意多边形: 形状 107"/>
          <p:cNvSpPr/>
          <p:nvPr/>
        </p:nvSpPr>
        <p:spPr>
          <a:xfrm flipV="1">
            <a:off x="9540113" y="5115907"/>
            <a:ext cx="101407" cy="119138"/>
          </a:xfrm>
          <a:custGeom>
            <a:avLst/>
            <a:gdLst/>
            <a:ahLst/>
            <a:cxnLst/>
            <a:rect l="0" t="0" r="0" b="0"/>
            <a:pathLst>
              <a:path w="256072" h="300846">
                <a:moveTo>
                  <a:pt x="63944" y="28061"/>
                </a:moveTo>
                <a:cubicBezTo>
                  <a:pt x="30281" y="59032"/>
                  <a:pt x="0" y="132717"/>
                  <a:pt x="7938" y="164345"/>
                </a:cubicBezTo>
                <a:cubicBezTo>
                  <a:pt x="11898" y="180122"/>
                  <a:pt x="30320" y="208212"/>
                  <a:pt x="48876" y="226769"/>
                </a:cubicBezTo>
                <a:cubicBezTo>
                  <a:pt x="122953" y="300845"/>
                  <a:pt x="233174" y="248666"/>
                  <a:pt x="250198" y="131462"/>
                </a:cubicBezTo>
                <a:cubicBezTo>
                  <a:pt x="256071" y="91033"/>
                  <a:pt x="251853" y="80675"/>
                  <a:pt x="217878" y="52087"/>
                </a:cubicBezTo>
                <a:cubicBezTo>
                  <a:pt x="169989" y="11791"/>
                  <a:pt x="94444" y="0"/>
                  <a:pt x="63944" y="2806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9" name="任意多边形: 形状 108"/>
          <p:cNvSpPr/>
          <p:nvPr/>
        </p:nvSpPr>
        <p:spPr>
          <a:xfrm flipV="1">
            <a:off x="11927639" y="2228007"/>
            <a:ext cx="120655" cy="113569"/>
          </a:xfrm>
          <a:custGeom>
            <a:avLst/>
            <a:gdLst/>
            <a:ahLst/>
            <a:cxnLst/>
            <a:rect l="0" t="0" r="0" b="0"/>
            <a:pathLst>
              <a:path w="304680" h="286781">
                <a:moveTo>
                  <a:pt x="82455" y="25598"/>
                </a:moveTo>
                <a:cubicBezTo>
                  <a:pt x="0" y="90458"/>
                  <a:pt x="13001" y="203164"/>
                  <a:pt x="107849" y="245745"/>
                </a:cubicBezTo>
                <a:cubicBezTo>
                  <a:pt x="199258" y="286780"/>
                  <a:pt x="285079" y="240535"/>
                  <a:pt x="298133" y="143210"/>
                </a:cubicBezTo>
                <a:cubicBezTo>
                  <a:pt x="304679" y="94406"/>
                  <a:pt x="301313" y="85599"/>
                  <a:pt x="260517" y="44805"/>
                </a:cubicBezTo>
                <a:cubicBezTo>
                  <a:pt x="224311" y="8598"/>
                  <a:pt x="206049" y="0"/>
                  <a:pt x="165356" y="0"/>
                </a:cubicBezTo>
                <a:cubicBezTo>
                  <a:pt x="134099" y="0"/>
                  <a:pt x="102655" y="9709"/>
                  <a:pt x="82455" y="2559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33" name="弧形 132"/>
          <p:cNvSpPr/>
          <p:nvPr/>
        </p:nvSpPr>
        <p:spPr>
          <a:xfrm>
            <a:off x="8854441" y="1844675"/>
            <a:ext cx="4231004" cy="3900488"/>
          </a:xfrm>
          <a:prstGeom prst="arc">
            <a:avLst>
              <a:gd name="adj1" fmla="val 8691678"/>
              <a:gd name="adj2" fmla="val 1627246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1042207" y="4838903"/>
            <a:ext cx="7513673" cy="743170"/>
            <a:chOff x="7832372" y="2195197"/>
            <a:chExt cx="7513673" cy="743170"/>
          </a:xfrm>
        </p:grpSpPr>
        <p:sp>
          <p:nvSpPr>
            <p:cNvPr id="158" name="矩形 157"/>
            <p:cNvSpPr/>
            <p:nvPr/>
          </p:nvSpPr>
          <p:spPr>
            <a:xfrm>
              <a:off x="7832372" y="2627000"/>
              <a:ext cx="7513673" cy="311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rPr>
                <a:t>单击此处输入你正文内容，文字是您思想的提炼，为了演示发布的良好效果，尽量言简意赅阐述观点</a:t>
              </a: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832373" y="2195197"/>
              <a:ext cx="25847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0" i="0" u="none" strike="noStrike" dirty="0">
                  <a:solidFill>
                    <a:schemeClr val="bg1"/>
                  </a:solidFill>
                  <a:latin typeface="+mj-ea"/>
                  <a:ea typeface="+mj-ea"/>
                </a:rPr>
                <a:t>添加标题</a:t>
              </a: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内容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598723" y="94549"/>
            <a:ext cx="3164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PRESENTATION//SLIDE</a:t>
            </a:r>
            <a:endParaRPr lang="zh-CN" altLang="en-US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907922" y="1446071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dirty="0"/>
              <a:t>Part Three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C3AD5F-962D-7678-6E4E-43611DA90338}"/>
              </a:ext>
            </a:extLst>
          </p:cNvPr>
          <p:cNvSpPr txBox="1"/>
          <p:nvPr/>
        </p:nvSpPr>
        <p:spPr>
          <a:xfrm>
            <a:off x="855851" y="87868"/>
            <a:ext cx="2627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Open Cherry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698A02-B71E-1002-E6AF-1FFB6EF52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9" y="2338143"/>
            <a:ext cx="6789145" cy="3974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1994B03F-FF82-7FA1-FA2C-B1B9EEDC66D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470245" y="1028587"/>
            <a:ext cx="7117333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User demographic analysis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5A6EA5-B7E6-54C5-6C8B-4587B9780D50}"/>
              </a:ext>
            </a:extLst>
          </p:cNvPr>
          <p:cNvSpPr txBox="1"/>
          <p:nvPr/>
        </p:nvSpPr>
        <p:spPr>
          <a:xfrm>
            <a:off x="652835" y="1827585"/>
            <a:ext cx="6328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Role-playing and Engagement</a:t>
            </a:r>
            <a:endParaRPr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31BB3C-0CD8-4BB8-E386-A8968993550D}"/>
              </a:ext>
            </a:extLst>
          </p:cNvPr>
          <p:cNvSpPr txBox="1"/>
          <p:nvPr/>
        </p:nvSpPr>
        <p:spPr>
          <a:xfrm>
            <a:off x="7981269" y="3826212"/>
            <a:ext cx="31091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By designing outfits and adjusting poses, players can immerse themselves deeper into role-playing, enhancing emotional connections with the characters. 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4" name="文本框 6"/>
          <p:cNvSpPr txBox="1"/>
          <p:nvPr>
            <p:custDataLst>
              <p:tags r:id="rId1"/>
            </p:custDataLst>
          </p:nvPr>
        </p:nvSpPr>
        <p:spPr>
          <a:xfrm>
            <a:off x="4651960" y="64789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7" name="矩形 16"/>
          <p:cNvSpPr/>
          <p:nvPr/>
        </p:nvSpPr>
        <p:spPr>
          <a:xfrm>
            <a:off x="426924" y="457200"/>
            <a:ext cx="11334750" cy="594360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876007" y="1898594"/>
            <a:ext cx="3203511" cy="3960813"/>
          </a:xfrm>
          <a:prstGeom prst="roundRect">
            <a:avLst>
              <a:gd name="adj" fmla="val 1597"/>
            </a:avLst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010446" y="1355029"/>
            <a:ext cx="4334523" cy="1260543"/>
            <a:chOff x="1203587" y="1312462"/>
            <a:chExt cx="4334523" cy="1260543"/>
          </a:xfrm>
        </p:grpSpPr>
        <p:grpSp>
          <p:nvGrpSpPr>
            <p:cNvPr id="35" name="图形 71"/>
            <p:cNvGrpSpPr/>
            <p:nvPr/>
          </p:nvGrpSpPr>
          <p:grpSpPr>
            <a:xfrm rot="8482851" flipH="1">
              <a:off x="1233836" y="2197246"/>
              <a:ext cx="341195" cy="375759"/>
              <a:chOff x="8450894" y="7506341"/>
              <a:chExt cx="497000" cy="547346"/>
            </a:xfrm>
          </p:grpSpPr>
          <p:sp>
            <p:nvSpPr>
              <p:cNvPr id="36" name="任意多边形: 形状 35"/>
              <p:cNvSpPr/>
              <p:nvPr/>
            </p:nvSpPr>
            <p:spPr>
              <a:xfrm>
                <a:off x="8450894" y="7506341"/>
                <a:ext cx="461657" cy="533285"/>
              </a:xfrm>
              <a:custGeom>
                <a:avLst/>
                <a:gdLst>
                  <a:gd name="connsiteX0" fmla="*/ 447246 w 461657"/>
                  <a:gd name="connsiteY0" fmla="*/ 200939 h 533286"/>
                  <a:gd name="connsiteX1" fmla="*/ 60797 w 461657"/>
                  <a:gd name="connsiteY1" fmla="*/ 43891 h 533286"/>
                  <a:gd name="connsiteX2" fmla="*/ 54625 w 461657"/>
                  <a:gd name="connsiteY2" fmla="*/ 0 h 533286"/>
                  <a:gd name="connsiteX3" fmla="*/ 6962 w 461657"/>
                  <a:gd name="connsiteY3" fmla="*/ 36690 h 533286"/>
                  <a:gd name="connsiteX4" fmla="*/ 104 w 461657"/>
                  <a:gd name="connsiteY4" fmla="*/ 55892 h 533286"/>
                  <a:gd name="connsiteX5" fmla="*/ 53597 w 461657"/>
                  <a:gd name="connsiteY5" fmla="*/ 512978 h 533286"/>
                  <a:gd name="connsiteX6" fmla="*/ 90630 w 461657"/>
                  <a:gd name="connsiteY6" fmla="*/ 528409 h 533286"/>
                  <a:gd name="connsiteX7" fmla="*/ 452732 w 461657"/>
                  <a:gd name="connsiteY7" fmla="*/ 240373 h 533286"/>
                  <a:gd name="connsiteX8" fmla="*/ 447246 w 461657"/>
                  <a:gd name="connsiteY8" fmla="*/ 200939 h 533286"/>
                  <a:gd name="connsiteX9" fmla="*/ 351577 w 461657"/>
                  <a:gd name="connsiteY9" fmla="*/ 247231 h 533286"/>
                  <a:gd name="connsiteX10" fmla="*/ 123891 w 461657"/>
                  <a:gd name="connsiteY10" fmla="*/ 428282 h 533286"/>
                  <a:gd name="connsiteX11" fmla="*/ 100574 w 461657"/>
                  <a:gd name="connsiteY11" fmla="*/ 418681 h 533286"/>
                  <a:gd name="connsiteX12" fmla="*/ 66970 w 461657"/>
                  <a:gd name="connsiteY12" fmla="*/ 131330 h 533286"/>
                  <a:gd name="connsiteX13" fmla="*/ 86858 w 461657"/>
                  <a:gd name="connsiteY13" fmla="*/ 116243 h 533286"/>
                  <a:gd name="connsiteX14" fmla="*/ 348148 w 461657"/>
                  <a:gd name="connsiteY14" fmla="*/ 222542 h 533286"/>
                  <a:gd name="connsiteX15" fmla="*/ 351577 w 461657"/>
                  <a:gd name="connsiteY15" fmla="*/ 247231 h 53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1657" h="533286">
                    <a:moveTo>
                      <a:pt x="447246" y="200939"/>
                    </a:moveTo>
                    <a:lnTo>
                      <a:pt x="60797" y="43891"/>
                    </a:lnTo>
                    <a:cubicBezTo>
                      <a:pt x="58740" y="19545"/>
                      <a:pt x="54625" y="0"/>
                      <a:pt x="54625" y="0"/>
                    </a:cubicBezTo>
                    <a:cubicBezTo>
                      <a:pt x="54625" y="0"/>
                      <a:pt x="20335" y="19888"/>
                      <a:pt x="6962" y="36690"/>
                    </a:cubicBezTo>
                    <a:cubicBezTo>
                      <a:pt x="2162" y="41491"/>
                      <a:pt x="-581" y="48006"/>
                      <a:pt x="104" y="55892"/>
                    </a:cubicBezTo>
                    <a:lnTo>
                      <a:pt x="53597" y="512978"/>
                    </a:lnTo>
                    <a:cubicBezTo>
                      <a:pt x="55654" y="530809"/>
                      <a:pt x="76571" y="539381"/>
                      <a:pt x="90630" y="528409"/>
                    </a:cubicBezTo>
                    <a:lnTo>
                      <a:pt x="452732" y="240373"/>
                    </a:lnTo>
                    <a:cubicBezTo>
                      <a:pt x="466791" y="229057"/>
                      <a:pt x="463705" y="207455"/>
                      <a:pt x="447246" y="200939"/>
                    </a:cubicBezTo>
                    <a:close/>
                    <a:moveTo>
                      <a:pt x="351577" y="247231"/>
                    </a:moveTo>
                    <a:lnTo>
                      <a:pt x="123891" y="428282"/>
                    </a:lnTo>
                    <a:cubicBezTo>
                      <a:pt x="114976" y="435140"/>
                      <a:pt x="101945" y="429996"/>
                      <a:pt x="100574" y="418681"/>
                    </a:cubicBezTo>
                    <a:lnTo>
                      <a:pt x="66970" y="131330"/>
                    </a:lnTo>
                    <a:cubicBezTo>
                      <a:pt x="65598" y="120358"/>
                      <a:pt x="76571" y="112128"/>
                      <a:pt x="86858" y="116243"/>
                    </a:cubicBezTo>
                    <a:lnTo>
                      <a:pt x="348148" y="222542"/>
                    </a:lnTo>
                    <a:cubicBezTo>
                      <a:pt x="358435" y="226657"/>
                      <a:pt x="360149" y="240373"/>
                      <a:pt x="351577" y="247231"/>
                    </a:cubicBezTo>
                    <a:close/>
                  </a:path>
                </a:pathLst>
              </a:custGeom>
              <a:solidFill>
                <a:srgbClr val="178BAF"/>
              </a:soli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8486702" y="7550585"/>
                <a:ext cx="461192" cy="503102"/>
              </a:xfrm>
              <a:custGeom>
                <a:avLst/>
                <a:gdLst>
                  <a:gd name="connsiteX0" fmla="*/ 446967 w 461191"/>
                  <a:gd name="connsiteY0" fmla="*/ 170756 h 503102"/>
                  <a:gd name="connsiteX1" fmla="*/ 31373 w 461191"/>
                  <a:gd name="connsiteY1" fmla="*/ 1706 h 503102"/>
                  <a:gd name="connsiteX2" fmla="*/ 169 w 461191"/>
                  <a:gd name="connsiteY2" fmla="*/ 25709 h 503102"/>
                  <a:gd name="connsiteX3" fmla="*/ 53661 w 461191"/>
                  <a:gd name="connsiteY3" fmla="*/ 482795 h 503102"/>
                  <a:gd name="connsiteX4" fmla="*/ 90694 w 461191"/>
                  <a:gd name="connsiteY4" fmla="*/ 498226 h 503102"/>
                  <a:gd name="connsiteX5" fmla="*/ 452797 w 461191"/>
                  <a:gd name="connsiteY5" fmla="*/ 210190 h 503102"/>
                  <a:gd name="connsiteX6" fmla="*/ 446967 w 461191"/>
                  <a:gd name="connsiteY6" fmla="*/ 170756 h 503102"/>
                  <a:gd name="connsiteX7" fmla="*/ 350955 w 461191"/>
                  <a:gd name="connsiteY7" fmla="*/ 217048 h 503102"/>
                  <a:gd name="connsiteX8" fmla="*/ 123270 w 461191"/>
                  <a:gd name="connsiteY8" fmla="*/ 398099 h 503102"/>
                  <a:gd name="connsiteX9" fmla="*/ 99953 w 461191"/>
                  <a:gd name="connsiteY9" fmla="*/ 388498 h 503102"/>
                  <a:gd name="connsiteX10" fmla="*/ 66348 w 461191"/>
                  <a:gd name="connsiteY10" fmla="*/ 101147 h 503102"/>
                  <a:gd name="connsiteX11" fmla="*/ 86237 w 461191"/>
                  <a:gd name="connsiteY11" fmla="*/ 86060 h 503102"/>
                  <a:gd name="connsiteX12" fmla="*/ 347526 w 461191"/>
                  <a:gd name="connsiteY12" fmla="*/ 192359 h 503102"/>
                  <a:gd name="connsiteX13" fmla="*/ 350955 w 461191"/>
                  <a:gd name="connsiteY13" fmla="*/ 217048 h 50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1191" h="503102">
                    <a:moveTo>
                      <a:pt x="446967" y="170756"/>
                    </a:moveTo>
                    <a:lnTo>
                      <a:pt x="31373" y="1706"/>
                    </a:lnTo>
                    <a:cubicBezTo>
                      <a:pt x="15256" y="-4809"/>
                      <a:pt x="-1889" y="8221"/>
                      <a:pt x="169" y="25709"/>
                    </a:cubicBezTo>
                    <a:lnTo>
                      <a:pt x="53661" y="482795"/>
                    </a:lnTo>
                    <a:cubicBezTo>
                      <a:pt x="55719" y="500626"/>
                      <a:pt x="76635" y="509198"/>
                      <a:pt x="90694" y="498226"/>
                    </a:cubicBezTo>
                    <a:lnTo>
                      <a:pt x="452797" y="210190"/>
                    </a:lnTo>
                    <a:cubicBezTo>
                      <a:pt x="466170" y="199217"/>
                      <a:pt x="463084" y="177271"/>
                      <a:pt x="446967" y="170756"/>
                    </a:cubicBezTo>
                    <a:close/>
                    <a:moveTo>
                      <a:pt x="350955" y="217048"/>
                    </a:moveTo>
                    <a:lnTo>
                      <a:pt x="123270" y="398099"/>
                    </a:lnTo>
                    <a:cubicBezTo>
                      <a:pt x="114354" y="405300"/>
                      <a:pt x="101324" y="399814"/>
                      <a:pt x="99953" y="388498"/>
                    </a:cubicBezTo>
                    <a:lnTo>
                      <a:pt x="66348" y="101147"/>
                    </a:lnTo>
                    <a:cubicBezTo>
                      <a:pt x="64977" y="90175"/>
                      <a:pt x="75950" y="81945"/>
                      <a:pt x="86237" y="86060"/>
                    </a:cubicBezTo>
                    <a:lnTo>
                      <a:pt x="347526" y="192359"/>
                    </a:lnTo>
                    <a:cubicBezTo>
                      <a:pt x="357813" y="196474"/>
                      <a:pt x="359871" y="210190"/>
                      <a:pt x="350955" y="21704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CCE0"/>
                  </a:gs>
                  <a:gs pos="50000">
                    <a:srgbClr val="3BDEBA"/>
                  </a:gs>
                  <a:gs pos="100000">
                    <a:srgbClr val="74F195"/>
                  </a:gs>
                </a:gsLst>
                <a:lin ang="0" scaled="1"/>
              </a:gra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203587" y="1312462"/>
              <a:ext cx="479502" cy="479502"/>
              <a:chOff x="1203587" y="1312462"/>
              <a:chExt cx="479502" cy="479502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203587" y="1312462"/>
                <a:ext cx="479502" cy="479502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27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Gilroy" panose="00000400000000000000" charset="0"/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1203587" y="1467725"/>
                <a:ext cx="270246" cy="270244"/>
              </a:xfrm>
              <a:custGeom>
                <a:avLst/>
                <a:gdLst>
                  <a:gd name="connsiteX0" fmla="*/ 342900 w 393652"/>
                  <a:gd name="connsiteY0" fmla="*/ 0 h 393649"/>
                  <a:gd name="connsiteX1" fmla="*/ 50749 w 393652"/>
                  <a:gd name="connsiteY1" fmla="*/ 0 h 393649"/>
                  <a:gd name="connsiteX2" fmla="*/ 0 w 393652"/>
                  <a:gd name="connsiteY2" fmla="*/ 50749 h 393649"/>
                  <a:gd name="connsiteX3" fmla="*/ 0 w 393652"/>
                  <a:gd name="connsiteY3" fmla="*/ 342900 h 393649"/>
                  <a:gd name="connsiteX4" fmla="*/ 50749 w 393652"/>
                  <a:gd name="connsiteY4" fmla="*/ 393649 h 393649"/>
                  <a:gd name="connsiteX5" fmla="*/ 342900 w 393652"/>
                  <a:gd name="connsiteY5" fmla="*/ 393649 h 393649"/>
                  <a:gd name="connsiteX6" fmla="*/ 393649 w 393652"/>
                  <a:gd name="connsiteY6" fmla="*/ 342900 h 393649"/>
                  <a:gd name="connsiteX7" fmla="*/ 393649 w 393652"/>
                  <a:gd name="connsiteY7" fmla="*/ 50749 h 393649"/>
                  <a:gd name="connsiteX8" fmla="*/ 342900 w 393652"/>
                  <a:gd name="connsiteY8" fmla="*/ 0 h 393649"/>
                  <a:gd name="connsiteX9" fmla="*/ 317525 w 393652"/>
                  <a:gd name="connsiteY9" fmla="*/ 286322 h 393649"/>
                  <a:gd name="connsiteX10" fmla="*/ 286322 w 393652"/>
                  <a:gd name="connsiteY10" fmla="*/ 317526 h 393649"/>
                  <a:gd name="connsiteX11" fmla="*/ 107327 w 393652"/>
                  <a:gd name="connsiteY11" fmla="*/ 317526 h 393649"/>
                  <a:gd name="connsiteX12" fmla="*/ 76124 w 393652"/>
                  <a:gd name="connsiteY12" fmla="*/ 286322 h 393649"/>
                  <a:gd name="connsiteX13" fmla="*/ 76124 w 393652"/>
                  <a:gd name="connsiteY13" fmla="*/ 107328 h 393649"/>
                  <a:gd name="connsiteX14" fmla="*/ 107327 w 393652"/>
                  <a:gd name="connsiteY14" fmla="*/ 76124 h 393649"/>
                  <a:gd name="connsiteX15" fmla="*/ 286322 w 393652"/>
                  <a:gd name="connsiteY15" fmla="*/ 76124 h 393649"/>
                  <a:gd name="connsiteX16" fmla="*/ 317525 w 393652"/>
                  <a:gd name="connsiteY16" fmla="*/ 107328 h 393649"/>
                  <a:gd name="connsiteX17" fmla="*/ 317525 w 393652"/>
                  <a:gd name="connsiteY17" fmla="*/ 286322 h 39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3652" h="393649">
                    <a:moveTo>
                      <a:pt x="342900" y="0"/>
                    </a:moveTo>
                    <a:lnTo>
                      <a:pt x="50749" y="0"/>
                    </a:lnTo>
                    <a:cubicBezTo>
                      <a:pt x="22631" y="0"/>
                      <a:pt x="0" y="22632"/>
                      <a:pt x="0" y="50749"/>
                    </a:cubicBezTo>
                    <a:lnTo>
                      <a:pt x="0" y="342900"/>
                    </a:lnTo>
                    <a:cubicBezTo>
                      <a:pt x="0" y="371018"/>
                      <a:pt x="22631" y="393649"/>
                      <a:pt x="50749" y="393649"/>
                    </a:cubicBezTo>
                    <a:lnTo>
                      <a:pt x="342900" y="393649"/>
                    </a:lnTo>
                    <a:cubicBezTo>
                      <a:pt x="371018" y="393649"/>
                      <a:pt x="393649" y="371018"/>
                      <a:pt x="393649" y="342900"/>
                    </a:cubicBezTo>
                    <a:lnTo>
                      <a:pt x="393649" y="50749"/>
                    </a:lnTo>
                    <a:cubicBezTo>
                      <a:pt x="393992" y="22632"/>
                      <a:pt x="371018" y="0"/>
                      <a:pt x="342900" y="0"/>
                    </a:cubicBezTo>
                    <a:close/>
                    <a:moveTo>
                      <a:pt x="317525" y="286322"/>
                    </a:moveTo>
                    <a:cubicBezTo>
                      <a:pt x="317525" y="303467"/>
                      <a:pt x="303467" y="317526"/>
                      <a:pt x="286322" y="317526"/>
                    </a:cubicBezTo>
                    <a:lnTo>
                      <a:pt x="107327" y="317526"/>
                    </a:lnTo>
                    <a:cubicBezTo>
                      <a:pt x="90182" y="317526"/>
                      <a:pt x="76124" y="303467"/>
                      <a:pt x="76124" y="286322"/>
                    </a:cubicBezTo>
                    <a:lnTo>
                      <a:pt x="76124" y="107328"/>
                    </a:lnTo>
                    <a:cubicBezTo>
                      <a:pt x="76124" y="90183"/>
                      <a:pt x="90182" y="76124"/>
                      <a:pt x="107327" y="76124"/>
                    </a:cubicBezTo>
                    <a:lnTo>
                      <a:pt x="286322" y="76124"/>
                    </a:lnTo>
                    <a:cubicBezTo>
                      <a:pt x="303467" y="76124"/>
                      <a:pt x="317525" y="90183"/>
                      <a:pt x="317525" y="107328"/>
                    </a:cubicBezTo>
                    <a:lnTo>
                      <a:pt x="317525" y="286322"/>
                    </a:lnTo>
                    <a:close/>
                  </a:path>
                </a:pathLst>
              </a:custGeom>
              <a:gradFill>
                <a:gsLst>
                  <a:gs pos="0">
                    <a:srgbClr val="FB5C88"/>
                  </a:gs>
                  <a:gs pos="98120">
                    <a:srgbClr val="FDB6A7"/>
                  </a:gs>
                </a:gsLst>
                <a:lin ang="0" scaled="1"/>
              </a:gra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1664813" y="1376525"/>
              <a:ext cx="38732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dirty="0">
                  <a:effectLst/>
                  <a:latin typeface="等线" panose="02010600030101010101" pitchFamily="2" charset="-122"/>
                  <a:cs typeface="Times New Roman" panose="02020603050405020304" pitchFamily="18" charset="0"/>
                </a:rPr>
                <a:t>Social Interaction and Sharing</a:t>
              </a:r>
              <a:endParaRPr lang="zh-CN" altLang="en-US" sz="2400" b="1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848600" y="1142309"/>
            <a:ext cx="346868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74713" y="1142309"/>
            <a:ext cx="346868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29" name="文本框 6"/>
          <p:cNvSpPr txBox="1"/>
          <p:nvPr>
            <p:custDataLst>
              <p:tags r:id="rId2"/>
            </p:custDataLst>
          </p:nvPr>
        </p:nvSpPr>
        <p:spPr>
          <a:xfrm>
            <a:off x="2412524" y="781605"/>
            <a:ext cx="7117333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User demographic analysis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00898" y="692338"/>
            <a:ext cx="2549843" cy="427553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Part Three</a:t>
            </a:r>
          </a:p>
        </p:txBody>
      </p:sp>
      <p:sp>
        <p:nvSpPr>
          <p:cNvPr id="5" name="矩形 4"/>
          <p:cNvSpPr/>
          <p:nvPr/>
        </p:nvSpPr>
        <p:spPr>
          <a:xfrm>
            <a:off x="1442887" y="2240891"/>
            <a:ext cx="24650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Players can receive feedback from other players and engage in creative exchanges and collaborations.</a:t>
            </a:r>
            <a:endParaRPr lang="zh-CN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6E9C54-BAB8-7EB6-85C3-643D5B25CB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050" y="-97865"/>
            <a:ext cx="1587384" cy="15873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216B15-2923-B46E-0720-29C1DDC37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812" y="1911548"/>
            <a:ext cx="7024181" cy="393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5743546"/>
            <a:ext cx="6831107" cy="331958"/>
          </a:xfrm>
          <a:custGeom>
            <a:avLst/>
            <a:gdLst>
              <a:gd name="connsiteX0" fmla="*/ 6642494 w 6831107"/>
              <a:gd name="connsiteY0" fmla="*/ 0 h 331958"/>
              <a:gd name="connsiteX1" fmla="*/ 6831107 w 6831107"/>
              <a:gd name="connsiteY1" fmla="*/ 0 h 331958"/>
              <a:gd name="connsiteX2" fmla="*/ 6675691 w 6831107"/>
              <a:gd name="connsiteY2" fmla="*/ 331958 h 331958"/>
              <a:gd name="connsiteX3" fmla="*/ 6487078 w 6831107"/>
              <a:gd name="connsiteY3" fmla="*/ 331958 h 331958"/>
              <a:gd name="connsiteX4" fmla="*/ 6351564 w 6831107"/>
              <a:gd name="connsiteY4" fmla="*/ 0 h 331958"/>
              <a:gd name="connsiteX5" fmla="*/ 6540177 w 6831107"/>
              <a:gd name="connsiteY5" fmla="*/ 0 h 331958"/>
              <a:gd name="connsiteX6" fmla="*/ 6384760 w 6831107"/>
              <a:gd name="connsiteY6" fmla="*/ 331958 h 331958"/>
              <a:gd name="connsiteX7" fmla="*/ 6196148 w 6831107"/>
              <a:gd name="connsiteY7" fmla="*/ 331958 h 331958"/>
              <a:gd name="connsiteX8" fmla="*/ 6060630 w 6831107"/>
              <a:gd name="connsiteY8" fmla="*/ 0 h 331958"/>
              <a:gd name="connsiteX9" fmla="*/ 6249243 w 6831107"/>
              <a:gd name="connsiteY9" fmla="*/ 0 h 331958"/>
              <a:gd name="connsiteX10" fmla="*/ 6093827 w 6831107"/>
              <a:gd name="connsiteY10" fmla="*/ 331958 h 331958"/>
              <a:gd name="connsiteX11" fmla="*/ 5905214 w 6831107"/>
              <a:gd name="connsiteY11" fmla="*/ 331958 h 331958"/>
              <a:gd name="connsiteX12" fmla="*/ 5769697 w 6831107"/>
              <a:gd name="connsiteY12" fmla="*/ 0 h 331958"/>
              <a:gd name="connsiteX13" fmla="*/ 5958310 w 6831107"/>
              <a:gd name="connsiteY13" fmla="*/ 0 h 331958"/>
              <a:gd name="connsiteX14" fmla="*/ 5802893 w 6831107"/>
              <a:gd name="connsiteY14" fmla="*/ 331958 h 331958"/>
              <a:gd name="connsiteX15" fmla="*/ 5614280 w 6831107"/>
              <a:gd name="connsiteY15" fmla="*/ 331958 h 331958"/>
              <a:gd name="connsiteX16" fmla="*/ 5478763 w 6831107"/>
              <a:gd name="connsiteY16" fmla="*/ 0 h 331958"/>
              <a:gd name="connsiteX17" fmla="*/ 5667376 w 6831107"/>
              <a:gd name="connsiteY17" fmla="*/ 0 h 331958"/>
              <a:gd name="connsiteX18" fmla="*/ 5511959 w 6831107"/>
              <a:gd name="connsiteY18" fmla="*/ 331958 h 331958"/>
              <a:gd name="connsiteX19" fmla="*/ 5323347 w 6831107"/>
              <a:gd name="connsiteY19" fmla="*/ 331958 h 331958"/>
              <a:gd name="connsiteX20" fmla="*/ 5187829 w 6831107"/>
              <a:gd name="connsiteY20" fmla="*/ 0 h 331958"/>
              <a:gd name="connsiteX21" fmla="*/ 5376442 w 6831107"/>
              <a:gd name="connsiteY21" fmla="*/ 0 h 331958"/>
              <a:gd name="connsiteX22" fmla="*/ 5221026 w 6831107"/>
              <a:gd name="connsiteY22" fmla="*/ 331958 h 331958"/>
              <a:gd name="connsiteX23" fmla="*/ 5032413 w 6831107"/>
              <a:gd name="connsiteY23" fmla="*/ 331958 h 331958"/>
              <a:gd name="connsiteX24" fmla="*/ 4896896 w 6831107"/>
              <a:gd name="connsiteY24" fmla="*/ 0 h 331958"/>
              <a:gd name="connsiteX25" fmla="*/ 5085509 w 6831107"/>
              <a:gd name="connsiteY25" fmla="*/ 0 h 331958"/>
              <a:gd name="connsiteX26" fmla="*/ 4930092 w 6831107"/>
              <a:gd name="connsiteY26" fmla="*/ 331958 h 331958"/>
              <a:gd name="connsiteX27" fmla="*/ 4741480 w 6831107"/>
              <a:gd name="connsiteY27" fmla="*/ 331958 h 331958"/>
              <a:gd name="connsiteX28" fmla="*/ 4605962 w 6831107"/>
              <a:gd name="connsiteY28" fmla="*/ 0 h 331958"/>
              <a:gd name="connsiteX29" fmla="*/ 4794575 w 6831107"/>
              <a:gd name="connsiteY29" fmla="*/ 0 h 331958"/>
              <a:gd name="connsiteX30" fmla="*/ 4639159 w 6831107"/>
              <a:gd name="connsiteY30" fmla="*/ 331958 h 331958"/>
              <a:gd name="connsiteX31" fmla="*/ 4450546 w 6831107"/>
              <a:gd name="connsiteY31" fmla="*/ 331958 h 331958"/>
              <a:gd name="connsiteX32" fmla="*/ 4315029 w 6831107"/>
              <a:gd name="connsiteY32" fmla="*/ 0 h 331958"/>
              <a:gd name="connsiteX33" fmla="*/ 4503641 w 6831107"/>
              <a:gd name="connsiteY33" fmla="*/ 0 h 331958"/>
              <a:gd name="connsiteX34" fmla="*/ 4348225 w 6831107"/>
              <a:gd name="connsiteY34" fmla="*/ 331958 h 331958"/>
              <a:gd name="connsiteX35" fmla="*/ 4159612 w 6831107"/>
              <a:gd name="connsiteY35" fmla="*/ 331958 h 331958"/>
              <a:gd name="connsiteX36" fmla="*/ 4024095 w 6831107"/>
              <a:gd name="connsiteY36" fmla="*/ 0 h 331958"/>
              <a:gd name="connsiteX37" fmla="*/ 4212708 w 6831107"/>
              <a:gd name="connsiteY37" fmla="*/ 0 h 331958"/>
              <a:gd name="connsiteX38" fmla="*/ 4057291 w 6831107"/>
              <a:gd name="connsiteY38" fmla="*/ 331958 h 331958"/>
              <a:gd name="connsiteX39" fmla="*/ 3868678 w 6831107"/>
              <a:gd name="connsiteY39" fmla="*/ 331958 h 331958"/>
              <a:gd name="connsiteX40" fmla="*/ 3733161 w 6831107"/>
              <a:gd name="connsiteY40" fmla="*/ 0 h 331958"/>
              <a:gd name="connsiteX41" fmla="*/ 3921774 w 6831107"/>
              <a:gd name="connsiteY41" fmla="*/ 0 h 331958"/>
              <a:gd name="connsiteX42" fmla="*/ 3766358 w 6831107"/>
              <a:gd name="connsiteY42" fmla="*/ 331958 h 331958"/>
              <a:gd name="connsiteX43" fmla="*/ 3577744 w 6831107"/>
              <a:gd name="connsiteY43" fmla="*/ 331958 h 331958"/>
              <a:gd name="connsiteX44" fmla="*/ 3442228 w 6831107"/>
              <a:gd name="connsiteY44" fmla="*/ 0 h 331958"/>
              <a:gd name="connsiteX45" fmla="*/ 3630840 w 6831107"/>
              <a:gd name="connsiteY45" fmla="*/ 0 h 331958"/>
              <a:gd name="connsiteX46" fmla="*/ 3475424 w 6831107"/>
              <a:gd name="connsiteY46" fmla="*/ 331958 h 331958"/>
              <a:gd name="connsiteX47" fmla="*/ 3286812 w 6831107"/>
              <a:gd name="connsiteY47" fmla="*/ 331958 h 331958"/>
              <a:gd name="connsiteX48" fmla="*/ 3151294 w 6831107"/>
              <a:gd name="connsiteY48" fmla="*/ 0 h 331958"/>
              <a:gd name="connsiteX49" fmla="*/ 3339907 w 6831107"/>
              <a:gd name="connsiteY49" fmla="*/ 0 h 331958"/>
              <a:gd name="connsiteX50" fmla="*/ 3184491 w 6831107"/>
              <a:gd name="connsiteY50" fmla="*/ 331958 h 331958"/>
              <a:gd name="connsiteX51" fmla="*/ 2995879 w 6831107"/>
              <a:gd name="connsiteY51" fmla="*/ 331958 h 331958"/>
              <a:gd name="connsiteX52" fmla="*/ 2860361 w 6831107"/>
              <a:gd name="connsiteY52" fmla="*/ 0 h 331958"/>
              <a:gd name="connsiteX53" fmla="*/ 3048974 w 6831107"/>
              <a:gd name="connsiteY53" fmla="*/ 0 h 331958"/>
              <a:gd name="connsiteX54" fmla="*/ 2893558 w 6831107"/>
              <a:gd name="connsiteY54" fmla="*/ 331958 h 331958"/>
              <a:gd name="connsiteX55" fmla="*/ 2704944 w 6831107"/>
              <a:gd name="connsiteY55" fmla="*/ 331958 h 331958"/>
              <a:gd name="connsiteX56" fmla="*/ 2569428 w 6831107"/>
              <a:gd name="connsiteY56" fmla="*/ 0 h 331958"/>
              <a:gd name="connsiteX57" fmla="*/ 2758041 w 6831107"/>
              <a:gd name="connsiteY57" fmla="*/ 0 h 331958"/>
              <a:gd name="connsiteX58" fmla="*/ 2602624 w 6831107"/>
              <a:gd name="connsiteY58" fmla="*/ 331958 h 331958"/>
              <a:gd name="connsiteX59" fmla="*/ 2414010 w 6831107"/>
              <a:gd name="connsiteY59" fmla="*/ 331958 h 331958"/>
              <a:gd name="connsiteX60" fmla="*/ 2278495 w 6831107"/>
              <a:gd name="connsiteY60" fmla="*/ 0 h 331958"/>
              <a:gd name="connsiteX61" fmla="*/ 2467107 w 6831107"/>
              <a:gd name="connsiteY61" fmla="*/ 0 h 331958"/>
              <a:gd name="connsiteX62" fmla="*/ 2311691 w 6831107"/>
              <a:gd name="connsiteY62" fmla="*/ 331958 h 331958"/>
              <a:gd name="connsiteX63" fmla="*/ 2123078 w 6831107"/>
              <a:gd name="connsiteY63" fmla="*/ 331958 h 331958"/>
              <a:gd name="connsiteX64" fmla="*/ 1987561 w 6831107"/>
              <a:gd name="connsiteY64" fmla="*/ 0 h 331958"/>
              <a:gd name="connsiteX65" fmla="*/ 2176174 w 6831107"/>
              <a:gd name="connsiteY65" fmla="*/ 0 h 331958"/>
              <a:gd name="connsiteX66" fmla="*/ 2020757 w 6831107"/>
              <a:gd name="connsiteY66" fmla="*/ 331958 h 331958"/>
              <a:gd name="connsiteX67" fmla="*/ 1832144 w 6831107"/>
              <a:gd name="connsiteY67" fmla="*/ 331958 h 331958"/>
              <a:gd name="connsiteX68" fmla="*/ 1696627 w 6831107"/>
              <a:gd name="connsiteY68" fmla="*/ 0 h 331958"/>
              <a:gd name="connsiteX69" fmla="*/ 1885240 w 6831107"/>
              <a:gd name="connsiteY69" fmla="*/ 0 h 331958"/>
              <a:gd name="connsiteX70" fmla="*/ 1729824 w 6831107"/>
              <a:gd name="connsiteY70" fmla="*/ 331958 h 331958"/>
              <a:gd name="connsiteX71" fmla="*/ 1541211 w 6831107"/>
              <a:gd name="connsiteY71" fmla="*/ 331958 h 331958"/>
              <a:gd name="connsiteX72" fmla="*/ 1405694 w 6831107"/>
              <a:gd name="connsiteY72" fmla="*/ 0 h 331958"/>
              <a:gd name="connsiteX73" fmla="*/ 1594306 w 6831107"/>
              <a:gd name="connsiteY73" fmla="*/ 0 h 331958"/>
              <a:gd name="connsiteX74" fmla="*/ 1438890 w 6831107"/>
              <a:gd name="connsiteY74" fmla="*/ 331958 h 331958"/>
              <a:gd name="connsiteX75" fmla="*/ 1250278 w 6831107"/>
              <a:gd name="connsiteY75" fmla="*/ 331958 h 331958"/>
              <a:gd name="connsiteX76" fmla="*/ 1114760 w 6831107"/>
              <a:gd name="connsiteY76" fmla="*/ 0 h 331958"/>
              <a:gd name="connsiteX77" fmla="*/ 1303373 w 6831107"/>
              <a:gd name="connsiteY77" fmla="*/ 0 h 331958"/>
              <a:gd name="connsiteX78" fmla="*/ 1147956 w 6831107"/>
              <a:gd name="connsiteY78" fmla="*/ 331958 h 331958"/>
              <a:gd name="connsiteX79" fmla="*/ 959343 w 6831107"/>
              <a:gd name="connsiteY79" fmla="*/ 331958 h 331958"/>
              <a:gd name="connsiteX80" fmla="*/ 823826 w 6831107"/>
              <a:gd name="connsiteY80" fmla="*/ 0 h 331958"/>
              <a:gd name="connsiteX81" fmla="*/ 1012439 w 6831107"/>
              <a:gd name="connsiteY81" fmla="*/ 0 h 331958"/>
              <a:gd name="connsiteX82" fmla="*/ 857022 w 6831107"/>
              <a:gd name="connsiteY82" fmla="*/ 331958 h 331958"/>
              <a:gd name="connsiteX83" fmla="*/ 668410 w 6831107"/>
              <a:gd name="connsiteY83" fmla="*/ 331958 h 331958"/>
              <a:gd name="connsiteX84" fmla="*/ 532893 w 6831107"/>
              <a:gd name="connsiteY84" fmla="*/ 0 h 331958"/>
              <a:gd name="connsiteX85" fmla="*/ 721505 w 6831107"/>
              <a:gd name="connsiteY85" fmla="*/ 0 h 331958"/>
              <a:gd name="connsiteX86" fmla="*/ 566089 w 6831107"/>
              <a:gd name="connsiteY86" fmla="*/ 331958 h 331958"/>
              <a:gd name="connsiteX87" fmla="*/ 377477 w 6831107"/>
              <a:gd name="connsiteY87" fmla="*/ 331958 h 331958"/>
              <a:gd name="connsiteX88" fmla="*/ 241959 w 6831107"/>
              <a:gd name="connsiteY88" fmla="*/ 0 h 331958"/>
              <a:gd name="connsiteX89" fmla="*/ 430572 w 6831107"/>
              <a:gd name="connsiteY89" fmla="*/ 0 h 331958"/>
              <a:gd name="connsiteX90" fmla="*/ 275156 w 6831107"/>
              <a:gd name="connsiteY90" fmla="*/ 331958 h 331958"/>
              <a:gd name="connsiteX91" fmla="*/ 86543 w 6831107"/>
              <a:gd name="connsiteY91" fmla="*/ 331958 h 331958"/>
              <a:gd name="connsiteX92" fmla="*/ 0 w 6831107"/>
              <a:gd name="connsiteY92" fmla="*/ 0 h 331958"/>
              <a:gd name="connsiteX93" fmla="*/ 139639 w 6831107"/>
              <a:gd name="connsiteY93" fmla="*/ 0 h 331958"/>
              <a:gd name="connsiteX94" fmla="*/ 0 w 6831107"/>
              <a:gd name="connsiteY94" fmla="*/ 298257 h 3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831107" h="331958">
                <a:moveTo>
                  <a:pt x="6642494" y="0"/>
                </a:moveTo>
                <a:lnTo>
                  <a:pt x="6831107" y="0"/>
                </a:lnTo>
                <a:lnTo>
                  <a:pt x="6675691" y="331958"/>
                </a:lnTo>
                <a:lnTo>
                  <a:pt x="6487078" y="331958"/>
                </a:lnTo>
                <a:close/>
                <a:moveTo>
                  <a:pt x="6351564" y="0"/>
                </a:moveTo>
                <a:lnTo>
                  <a:pt x="6540177" y="0"/>
                </a:lnTo>
                <a:lnTo>
                  <a:pt x="6384760" y="331958"/>
                </a:lnTo>
                <a:lnTo>
                  <a:pt x="6196148" y="331958"/>
                </a:lnTo>
                <a:close/>
                <a:moveTo>
                  <a:pt x="6060630" y="0"/>
                </a:moveTo>
                <a:lnTo>
                  <a:pt x="6249243" y="0"/>
                </a:lnTo>
                <a:lnTo>
                  <a:pt x="6093827" y="331958"/>
                </a:lnTo>
                <a:lnTo>
                  <a:pt x="5905214" y="331958"/>
                </a:lnTo>
                <a:close/>
                <a:moveTo>
                  <a:pt x="5769697" y="0"/>
                </a:moveTo>
                <a:lnTo>
                  <a:pt x="5958310" y="0"/>
                </a:lnTo>
                <a:lnTo>
                  <a:pt x="5802893" y="331958"/>
                </a:lnTo>
                <a:lnTo>
                  <a:pt x="5614280" y="331958"/>
                </a:lnTo>
                <a:close/>
                <a:moveTo>
                  <a:pt x="5478763" y="0"/>
                </a:moveTo>
                <a:lnTo>
                  <a:pt x="5667376" y="0"/>
                </a:lnTo>
                <a:lnTo>
                  <a:pt x="5511959" y="331958"/>
                </a:lnTo>
                <a:lnTo>
                  <a:pt x="5323347" y="331958"/>
                </a:lnTo>
                <a:close/>
                <a:moveTo>
                  <a:pt x="5187829" y="0"/>
                </a:moveTo>
                <a:lnTo>
                  <a:pt x="5376442" y="0"/>
                </a:lnTo>
                <a:lnTo>
                  <a:pt x="5221026" y="331958"/>
                </a:lnTo>
                <a:lnTo>
                  <a:pt x="5032413" y="331958"/>
                </a:lnTo>
                <a:close/>
                <a:moveTo>
                  <a:pt x="4896896" y="0"/>
                </a:moveTo>
                <a:lnTo>
                  <a:pt x="5085509" y="0"/>
                </a:lnTo>
                <a:lnTo>
                  <a:pt x="4930092" y="331958"/>
                </a:lnTo>
                <a:lnTo>
                  <a:pt x="4741480" y="331958"/>
                </a:lnTo>
                <a:close/>
                <a:moveTo>
                  <a:pt x="4605962" y="0"/>
                </a:moveTo>
                <a:lnTo>
                  <a:pt x="4794575" y="0"/>
                </a:lnTo>
                <a:lnTo>
                  <a:pt x="4639159" y="331958"/>
                </a:lnTo>
                <a:lnTo>
                  <a:pt x="4450546" y="331958"/>
                </a:lnTo>
                <a:close/>
                <a:moveTo>
                  <a:pt x="4315029" y="0"/>
                </a:moveTo>
                <a:lnTo>
                  <a:pt x="4503641" y="0"/>
                </a:lnTo>
                <a:lnTo>
                  <a:pt x="4348225" y="331958"/>
                </a:lnTo>
                <a:lnTo>
                  <a:pt x="4159612" y="331958"/>
                </a:lnTo>
                <a:close/>
                <a:moveTo>
                  <a:pt x="4024095" y="0"/>
                </a:moveTo>
                <a:lnTo>
                  <a:pt x="4212708" y="0"/>
                </a:lnTo>
                <a:lnTo>
                  <a:pt x="4057291" y="331958"/>
                </a:lnTo>
                <a:lnTo>
                  <a:pt x="3868678" y="331958"/>
                </a:lnTo>
                <a:close/>
                <a:moveTo>
                  <a:pt x="3733161" y="0"/>
                </a:moveTo>
                <a:lnTo>
                  <a:pt x="3921774" y="0"/>
                </a:lnTo>
                <a:lnTo>
                  <a:pt x="3766358" y="331958"/>
                </a:lnTo>
                <a:lnTo>
                  <a:pt x="3577744" y="331958"/>
                </a:lnTo>
                <a:close/>
                <a:moveTo>
                  <a:pt x="3442228" y="0"/>
                </a:moveTo>
                <a:lnTo>
                  <a:pt x="3630840" y="0"/>
                </a:lnTo>
                <a:lnTo>
                  <a:pt x="3475424" y="331958"/>
                </a:lnTo>
                <a:lnTo>
                  <a:pt x="3286812" y="331958"/>
                </a:lnTo>
                <a:close/>
                <a:moveTo>
                  <a:pt x="3151294" y="0"/>
                </a:moveTo>
                <a:lnTo>
                  <a:pt x="3339907" y="0"/>
                </a:lnTo>
                <a:lnTo>
                  <a:pt x="3184491" y="331958"/>
                </a:lnTo>
                <a:lnTo>
                  <a:pt x="2995879" y="331958"/>
                </a:lnTo>
                <a:close/>
                <a:moveTo>
                  <a:pt x="2860361" y="0"/>
                </a:moveTo>
                <a:lnTo>
                  <a:pt x="3048974" y="0"/>
                </a:lnTo>
                <a:lnTo>
                  <a:pt x="2893558" y="331958"/>
                </a:lnTo>
                <a:lnTo>
                  <a:pt x="2704944" y="331958"/>
                </a:lnTo>
                <a:close/>
                <a:moveTo>
                  <a:pt x="2569428" y="0"/>
                </a:moveTo>
                <a:lnTo>
                  <a:pt x="2758041" y="0"/>
                </a:lnTo>
                <a:lnTo>
                  <a:pt x="2602624" y="331958"/>
                </a:lnTo>
                <a:lnTo>
                  <a:pt x="2414010" y="331958"/>
                </a:lnTo>
                <a:close/>
                <a:moveTo>
                  <a:pt x="2278495" y="0"/>
                </a:moveTo>
                <a:lnTo>
                  <a:pt x="2467107" y="0"/>
                </a:lnTo>
                <a:lnTo>
                  <a:pt x="2311691" y="331958"/>
                </a:lnTo>
                <a:lnTo>
                  <a:pt x="2123078" y="331958"/>
                </a:lnTo>
                <a:close/>
                <a:moveTo>
                  <a:pt x="1987561" y="0"/>
                </a:moveTo>
                <a:lnTo>
                  <a:pt x="2176174" y="0"/>
                </a:lnTo>
                <a:lnTo>
                  <a:pt x="2020757" y="331958"/>
                </a:lnTo>
                <a:lnTo>
                  <a:pt x="1832144" y="331958"/>
                </a:lnTo>
                <a:close/>
                <a:moveTo>
                  <a:pt x="1696627" y="0"/>
                </a:moveTo>
                <a:lnTo>
                  <a:pt x="1885240" y="0"/>
                </a:lnTo>
                <a:lnTo>
                  <a:pt x="1729824" y="331958"/>
                </a:lnTo>
                <a:lnTo>
                  <a:pt x="1541211" y="331958"/>
                </a:lnTo>
                <a:close/>
                <a:moveTo>
                  <a:pt x="1405694" y="0"/>
                </a:moveTo>
                <a:lnTo>
                  <a:pt x="1594306" y="0"/>
                </a:lnTo>
                <a:lnTo>
                  <a:pt x="1438890" y="331958"/>
                </a:lnTo>
                <a:lnTo>
                  <a:pt x="1250278" y="331958"/>
                </a:lnTo>
                <a:close/>
                <a:moveTo>
                  <a:pt x="1114760" y="0"/>
                </a:moveTo>
                <a:lnTo>
                  <a:pt x="1303373" y="0"/>
                </a:lnTo>
                <a:lnTo>
                  <a:pt x="1147956" y="331958"/>
                </a:lnTo>
                <a:lnTo>
                  <a:pt x="959343" y="331958"/>
                </a:lnTo>
                <a:close/>
                <a:moveTo>
                  <a:pt x="823826" y="0"/>
                </a:moveTo>
                <a:lnTo>
                  <a:pt x="1012439" y="0"/>
                </a:lnTo>
                <a:lnTo>
                  <a:pt x="857022" y="331958"/>
                </a:lnTo>
                <a:lnTo>
                  <a:pt x="668410" y="331958"/>
                </a:lnTo>
                <a:close/>
                <a:moveTo>
                  <a:pt x="532893" y="0"/>
                </a:moveTo>
                <a:lnTo>
                  <a:pt x="721505" y="0"/>
                </a:lnTo>
                <a:lnTo>
                  <a:pt x="566089" y="331958"/>
                </a:lnTo>
                <a:lnTo>
                  <a:pt x="377477" y="331958"/>
                </a:lnTo>
                <a:close/>
                <a:moveTo>
                  <a:pt x="241959" y="0"/>
                </a:moveTo>
                <a:lnTo>
                  <a:pt x="430572" y="0"/>
                </a:lnTo>
                <a:lnTo>
                  <a:pt x="275156" y="331958"/>
                </a:lnTo>
                <a:lnTo>
                  <a:pt x="86543" y="331958"/>
                </a:lnTo>
                <a:close/>
                <a:moveTo>
                  <a:pt x="0" y="0"/>
                </a:moveTo>
                <a:lnTo>
                  <a:pt x="139639" y="0"/>
                </a:lnTo>
                <a:lnTo>
                  <a:pt x="0" y="29825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5" name="直接连接符 4"/>
          <p:cNvCxnSpPr>
            <a:endCxn id="7" idx="1"/>
          </p:cNvCxnSpPr>
          <p:nvPr/>
        </p:nvCxnSpPr>
        <p:spPr>
          <a:xfrm>
            <a:off x="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7" idx="3"/>
          </p:cNvCxnSpPr>
          <p:nvPr/>
        </p:nvCxnSpPr>
        <p:spPr>
          <a:xfrm flipV="1">
            <a:off x="754004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651960" y="63900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85308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87248" y="6194784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-591310" y="843788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1406692" y="6194434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85074" y="6187807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89188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-587430" y="280571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9880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3713806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9700475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1415730" y="843788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1419610" y="280571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6471229" y="2675494"/>
            <a:ext cx="1373393" cy="1373393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6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91" name="文本框 6"/>
          <p:cNvSpPr txBox="1"/>
          <p:nvPr>
            <p:custDataLst>
              <p:tags r:id="rId2"/>
            </p:custDataLst>
          </p:nvPr>
        </p:nvSpPr>
        <p:spPr>
          <a:xfrm>
            <a:off x="6302261" y="2854360"/>
            <a:ext cx="1731546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rPr>
              <a:t>04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100" name="图片 99" descr="徽标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79" y="1220394"/>
            <a:ext cx="744791" cy="628680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7950275" y="2381028"/>
            <a:ext cx="3491696" cy="3511740"/>
            <a:chOff x="-2500857" y="-1161143"/>
            <a:chExt cx="8829085" cy="8879769"/>
          </a:xfrm>
        </p:grpSpPr>
        <p:sp>
          <p:nvSpPr>
            <p:cNvPr id="70" name="任意多边形: 形状 69"/>
            <p:cNvSpPr/>
            <p:nvPr/>
          </p:nvSpPr>
          <p:spPr>
            <a:xfrm>
              <a:off x="-2500857" y="-1161143"/>
              <a:ext cx="8829085" cy="8879769"/>
            </a:xfrm>
            <a:custGeom>
              <a:avLst/>
              <a:gdLst/>
              <a:ahLst/>
              <a:cxnLst/>
              <a:rect l="0" t="0" r="0" b="0"/>
              <a:pathLst>
                <a:path w="9004301" h="9055990">
                  <a:moveTo>
                    <a:pt x="4044950" y="3710"/>
                  </a:moveTo>
                  <a:cubicBezTo>
                    <a:pt x="4023995" y="6497"/>
                    <a:pt x="3926840" y="17741"/>
                    <a:pt x="3829050" y="28698"/>
                  </a:cubicBezTo>
                  <a:cubicBezTo>
                    <a:pt x="3430553" y="73348"/>
                    <a:pt x="3058630" y="149410"/>
                    <a:pt x="2819088" y="235245"/>
                  </a:cubicBezTo>
                  <a:cubicBezTo>
                    <a:pt x="2759545" y="256582"/>
                    <a:pt x="2628100" y="299339"/>
                    <a:pt x="2526988" y="330261"/>
                  </a:cubicBezTo>
                  <a:cubicBezTo>
                    <a:pt x="2425877" y="361184"/>
                    <a:pt x="2280285" y="413428"/>
                    <a:pt x="2203450" y="446360"/>
                  </a:cubicBezTo>
                  <a:cubicBezTo>
                    <a:pt x="1971060" y="545963"/>
                    <a:pt x="1574338" y="779690"/>
                    <a:pt x="1227654" y="1021247"/>
                  </a:cubicBezTo>
                  <a:cubicBezTo>
                    <a:pt x="960746" y="1207219"/>
                    <a:pt x="593727" y="1611304"/>
                    <a:pt x="484496" y="1839460"/>
                  </a:cubicBezTo>
                  <a:cubicBezTo>
                    <a:pt x="462206" y="1886016"/>
                    <a:pt x="413126" y="1980314"/>
                    <a:pt x="375427" y="2049010"/>
                  </a:cubicBezTo>
                  <a:cubicBezTo>
                    <a:pt x="297116" y="2191712"/>
                    <a:pt x="244307" y="2341319"/>
                    <a:pt x="201334" y="2542212"/>
                  </a:cubicBezTo>
                  <a:cubicBezTo>
                    <a:pt x="175393" y="2663479"/>
                    <a:pt x="171548" y="2715426"/>
                    <a:pt x="172194" y="2935912"/>
                  </a:cubicBezTo>
                  <a:cubicBezTo>
                    <a:pt x="172818" y="3148681"/>
                    <a:pt x="177471" y="3210527"/>
                    <a:pt x="200861" y="3316912"/>
                  </a:cubicBezTo>
                  <a:cubicBezTo>
                    <a:pt x="259808" y="3585025"/>
                    <a:pt x="404433" y="3923515"/>
                    <a:pt x="550068" y="4134223"/>
                  </a:cubicBezTo>
                  <a:cubicBezTo>
                    <a:pt x="871143" y="4598760"/>
                    <a:pt x="1275410" y="4942764"/>
                    <a:pt x="1873250" y="5260160"/>
                  </a:cubicBezTo>
                  <a:cubicBezTo>
                    <a:pt x="1936115" y="5293536"/>
                    <a:pt x="2002185" y="5331393"/>
                    <a:pt x="2020073" y="5344289"/>
                  </a:cubicBezTo>
                  <a:cubicBezTo>
                    <a:pt x="2099895" y="5401834"/>
                    <a:pt x="2132858" y="5536270"/>
                    <a:pt x="2084364" y="5606495"/>
                  </a:cubicBezTo>
                  <a:cubicBezTo>
                    <a:pt x="1999268" y="5729724"/>
                    <a:pt x="2016110" y="5720216"/>
                    <a:pt x="1776615" y="5780226"/>
                  </a:cubicBezTo>
                  <a:cubicBezTo>
                    <a:pt x="1362791" y="5883917"/>
                    <a:pt x="1123668" y="5991226"/>
                    <a:pt x="626792" y="6296219"/>
                  </a:cubicBezTo>
                  <a:cubicBezTo>
                    <a:pt x="461960" y="6397396"/>
                    <a:pt x="239765" y="6642533"/>
                    <a:pt x="94264" y="6883731"/>
                  </a:cubicBezTo>
                  <a:cubicBezTo>
                    <a:pt x="27637" y="6994178"/>
                    <a:pt x="0" y="7123191"/>
                    <a:pt x="0" y="7323762"/>
                  </a:cubicBezTo>
                  <a:cubicBezTo>
                    <a:pt x="0" y="7503935"/>
                    <a:pt x="26778" y="7622629"/>
                    <a:pt x="97196" y="7754584"/>
                  </a:cubicBezTo>
                  <a:cubicBezTo>
                    <a:pt x="301819" y="8138024"/>
                    <a:pt x="669157" y="8426154"/>
                    <a:pt x="1288463" y="8688983"/>
                  </a:cubicBezTo>
                  <a:cubicBezTo>
                    <a:pt x="1588963" y="8816512"/>
                    <a:pt x="1961831" y="8918551"/>
                    <a:pt x="2308209" y="8968045"/>
                  </a:cubicBezTo>
                  <a:cubicBezTo>
                    <a:pt x="2923681" y="9055989"/>
                    <a:pt x="2896638" y="9054277"/>
                    <a:pt x="3463787" y="9041235"/>
                  </a:cubicBezTo>
                  <a:cubicBezTo>
                    <a:pt x="3972026" y="9029547"/>
                    <a:pt x="4102226" y="9019421"/>
                    <a:pt x="4413250" y="8967393"/>
                  </a:cubicBezTo>
                  <a:cubicBezTo>
                    <a:pt x="4831007" y="8897512"/>
                    <a:pt x="5324679" y="8762609"/>
                    <a:pt x="5523486" y="8664006"/>
                  </a:cubicBezTo>
                  <a:cubicBezTo>
                    <a:pt x="6009381" y="8423014"/>
                    <a:pt x="6065541" y="8392682"/>
                    <a:pt x="6172042" y="8313716"/>
                  </a:cubicBezTo>
                  <a:cubicBezTo>
                    <a:pt x="6308353" y="8212648"/>
                    <a:pt x="6450551" y="8075641"/>
                    <a:pt x="6533428" y="7965523"/>
                  </a:cubicBezTo>
                  <a:cubicBezTo>
                    <a:pt x="6601186" y="7875494"/>
                    <a:pt x="6636247" y="7805423"/>
                    <a:pt x="6723780" y="7585090"/>
                  </a:cubicBezTo>
                  <a:cubicBezTo>
                    <a:pt x="6803847" y="7383550"/>
                    <a:pt x="6791276" y="7393165"/>
                    <a:pt x="7032589" y="7348894"/>
                  </a:cubicBezTo>
                  <a:cubicBezTo>
                    <a:pt x="7443343" y="7273538"/>
                    <a:pt x="7594553" y="7238895"/>
                    <a:pt x="7717496" y="7191979"/>
                  </a:cubicBezTo>
                  <a:cubicBezTo>
                    <a:pt x="7780538" y="7167920"/>
                    <a:pt x="7865831" y="7126949"/>
                    <a:pt x="7907034" y="7100932"/>
                  </a:cubicBezTo>
                  <a:cubicBezTo>
                    <a:pt x="7948238" y="7074914"/>
                    <a:pt x="8013382" y="7033702"/>
                    <a:pt x="8051800" y="7009349"/>
                  </a:cubicBezTo>
                  <a:cubicBezTo>
                    <a:pt x="8370615" y="6807252"/>
                    <a:pt x="8439857" y="6719649"/>
                    <a:pt x="8517260" y="6420461"/>
                  </a:cubicBezTo>
                  <a:cubicBezTo>
                    <a:pt x="8536270" y="6346982"/>
                    <a:pt x="8536994" y="6324918"/>
                    <a:pt x="8522979" y="6246490"/>
                  </a:cubicBezTo>
                  <a:cubicBezTo>
                    <a:pt x="8504110" y="6140911"/>
                    <a:pt x="8436787" y="6004474"/>
                    <a:pt x="8350224" y="5896384"/>
                  </a:cubicBezTo>
                  <a:cubicBezTo>
                    <a:pt x="8217998" y="5731277"/>
                    <a:pt x="8223137" y="5652014"/>
                    <a:pt x="8376358" y="5493305"/>
                  </a:cubicBezTo>
                  <a:cubicBezTo>
                    <a:pt x="8476800" y="5389265"/>
                    <a:pt x="8515021" y="5296956"/>
                    <a:pt x="8515021" y="5158412"/>
                  </a:cubicBezTo>
                  <a:cubicBezTo>
                    <a:pt x="8515021" y="5038996"/>
                    <a:pt x="8480710" y="4959718"/>
                    <a:pt x="8384070" y="4855836"/>
                  </a:cubicBezTo>
                  <a:cubicBezTo>
                    <a:pt x="8314283" y="4780821"/>
                    <a:pt x="8267043" y="4694385"/>
                    <a:pt x="8268329" y="4644062"/>
                  </a:cubicBezTo>
                  <a:cubicBezTo>
                    <a:pt x="8269184" y="4610556"/>
                    <a:pt x="8311161" y="4550123"/>
                    <a:pt x="8428607" y="4413309"/>
                  </a:cubicBezTo>
                  <a:cubicBezTo>
                    <a:pt x="8554118" y="4267101"/>
                    <a:pt x="8685026" y="4057965"/>
                    <a:pt x="8792937" y="3831262"/>
                  </a:cubicBezTo>
                  <a:cubicBezTo>
                    <a:pt x="8973653" y="3451609"/>
                    <a:pt x="9004300" y="3322679"/>
                    <a:pt x="9004300" y="2942068"/>
                  </a:cubicBezTo>
                  <a:cubicBezTo>
                    <a:pt x="9004300" y="2664962"/>
                    <a:pt x="8990265" y="2576368"/>
                    <a:pt x="8902729" y="2300912"/>
                  </a:cubicBezTo>
                  <a:cubicBezTo>
                    <a:pt x="8738295" y="1783475"/>
                    <a:pt x="8342358" y="1284794"/>
                    <a:pt x="7791450" y="901260"/>
                  </a:cubicBezTo>
                  <a:cubicBezTo>
                    <a:pt x="7573983" y="749863"/>
                    <a:pt x="7237674" y="564564"/>
                    <a:pt x="6972300" y="449926"/>
                  </a:cubicBezTo>
                  <a:cubicBezTo>
                    <a:pt x="6728737" y="344711"/>
                    <a:pt x="6188998" y="175188"/>
                    <a:pt x="5973615" y="136256"/>
                  </a:cubicBezTo>
                  <a:cubicBezTo>
                    <a:pt x="5895826" y="122196"/>
                    <a:pt x="5758666" y="96569"/>
                    <a:pt x="5668815" y="79307"/>
                  </a:cubicBezTo>
                  <a:cubicBezTo>
                    <a:pt x="5318018" y="11915"/>
                    <a:pt x="5224311" y="4874"/>
                    <a:pt x="4635500" y="1659"/>
                  </a:cubicBezTo>
                  <a:cubicBezTo>
                    <a:pt x="4331653" y="0"/>
                    <a:pt x="4065905" y="923"/>
                    <a:pt x="4044950" y="3710"/>
                  </a:cubicBezTo>
                  <a:close/>
                </a:path>
              </a:pathLst>
            </a:custGeom>
            <a:gradFill flip="none" rotWithShape="1">
              <a:gsLst>
                <a:gs pos="99000">
                  <a:schemeClr val="bg1">
                    <a:alpha val="15000"/>
                  </a:schemeClr>
                </a:gs>
                <a:gs pos="44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alpha val="40000"/>
                </a:schemeClr>
              </a:solidFill>
              <a:prstDash val="solid"/>
            </a:ln>
            <a:effectLst>
              <a:innerShdw blurRad="114300" dist="127000">
                <a:schemeClr val="bg1"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844911" y="3281504"/>
              <a:ext cx="251089" cy="294992"/>
            </a:xfrm>
            <a:custGeom>
              <a:avLst/>
              <a:gdLst/>
              <a:ahLst/>
              <a:cxnLst/>
              <a:rect l="0" t="0" r="0" b="0"/>
              <a:pathLst>
                <a:path w="256072" h="300846">
                  <a:moveTo>
                    <a:pt x="63944" y="28061"/>
                  </a:moveTo>
                  <a:cubicBezTo>
                    <a:pt x="30281" y="59032"/>
                    <a:pt x="0" y="132717"/>
                    <a:pt x="7938" y="164345"/>
                  </a:cubicBezTo>
                  <a:cubicBezTo>
                    <a:pt x="11898" y="180122"/>
                    <a:pt x="30320" y="208212"/>
                    <a:pt x="48876" y="226769"/>
                  </a:cubicBezTo>
                  <a:cubicBezTo>
                    <a:pt x="122953" y="300845"/>
                    <a:pt x="233174" y="248666"/>
                    <a:pt x="250198" y="131462"/>
                  </a:cubicBezTo>
                  <a:cubicBezTo>
                    <a:pt x="256071" y="91033"/>
                    <a:pt x="251853" y="80675"/>
                    <a:pt x="217878" y="52087"/>
                  </a:cubicBezTo>
                  <a:cubicBezTo>
                    <a:pt x="169989" y="11791"/>
                    <a:pt x="94444" y="0"/>
                    <a:pt x="63944" y="28061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4276806" y="6232628"/>
              <a:ext cx="298751" cy="281201"/>
            </a:xfrm>
            <a:custGeom>
              <a:avLst/>
              <a:gdLst/>
              <a:ahLst/>
              <a:cxnLst/>
              <a:rect l="0" t="0" r="0" b="0"/>
              <a:pathLst>
                <a:path w="304680" h="286781">
                  <a:moveTo>
                    <a:pt x="82455" y="25598"/>
                  </a:moveTo>
                  <a:cubicBezTo>
                    <a:pt x="0" y="90458"/>
                    <a:pt x="13001" y="203164"/>
                    <a:pt x="107849" y="245745"/>
                  </a:cubicBezTo>
                  <a:cubicBezTo>
                    <a:pt x="199258" y="286780"/>
                    <a:pt x="285079" y="240535"/>
                    <a:pt x="298133" y="143210"/>
                  </a:cubicBezTo>
                  <a:cubicBezTo>
                    <a:pt x="304679" y="94406"/>
                    <a:pt x="301313" y="85599"/>
                    <a:pt x="260517" y="44805"/>
                  </a:cubicBezTo>
                  <a:cubicBezTo>
                    <a:pt x="224311" y="8598"/>
                    <a:pt x="206049" y="0"/>
                    <a:pt x="165356" y="0"/>
                  </a:cubicBezTo>
                  <a:cubicBezTo>
                    <a:pt x="134099" y="0"/>
                    <a:pt x="102655" y="9709"/>
                    <a:pt x="82455" y="25598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-438411" y="6203430"/>
            <a:ext cx="1223671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11097" y="409958"/>
            <a:ext cx="2627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>
                <a:solidFill>
                  <a:srgbClr val="FF66FF"/>
                </a:solidFill>
                <a:latin typeface="+mj-lt"/>
              </a:rPr>
              <a:t>OPENCHERRY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7248" y="6179712"/>
            <a:ext cx="2707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66FF"/>
                </a:solidFill>
                <a:latin typeface="+mj-lt"/>
              </a:rPr>
              <a:t>www.opencherry.com</a:t>
            </a:r>
          </a:p>
        </p:txBody>
      </p:sp>
      <p:sp>
        <p:nvSpPr>
          <p:cNvPr id="4" name="任意多边形: 形状 3"/>
          <p:cNvSpPr/>
          <p:nvPr/>
        </p:nvSpPr>
        <p:spPr>
          <a:xfrm flipH="1">
            <a:off x="4620262" y="5110504"/>
            <a:ext cx="1620820" cy="279699"/>
          </a:xfrm>
          <a:custGeom>
            <a:avLst/>
            <a:gdLst>
              <a:gd name="connsiteX0" fmla="*/ 4862456 w 4862456"/>
              <a:gd name="connsiteY0" fmla="*/ 622544 h 839097"/>
              <a:gd name="connsiteX1" fmla="*/ 4862456 w 4862456"/>
              <a:gd name="connsiteY1" fmla="*/ 764857 h 839097"/>
              <a:gd name="connsiteX2" fmla="*/ 4779979 w 4862456"/>
              <a:gd name="connsiteY2" fmla="*/ 839097 h 839097"/>
              <a:gd name="connsiteX3" fmla="*/ 4621875 w 4862456"/>
              <a:gd name="connsiteY3" fmla="*/ 839097 h 839097"/>
              <a:gd name="connsiteX4" fmla="*/ 4862456 w 4862456"/>
              <a:gd name="connsiteY4" fmla="*/ 389084 h 839097"/>
              <a:gd name="connsiteX5" fmla="*/ 4862456 w 4862456"/>
              <a:gd name="connsiteY5" fmla="*/ 531397 h 839097"/>
              <a:gd name="connsiteX6" fmla="*/ 4520614 w 4862456"/>
              <a:gd name="connsiteY6" fmla="*/ 839097 h 839097"/>
              <a:gd name="connsiteX7" fmla="*/ 4362511 w 4862456"/>
              <a:gd name="connsiteY7" fmla="*/ 839097 h 839097"/>
              <a:gd name="connsiteX8" fmla="*/ 4862456 w 4862456"/>
              <a:gd name="connsiteY8" fmla="*/ 155625 h 839097"/>
              <a:gd name="connsiteX9" fmla="*/ 4862456 w 4862456"/>
              <a:gd name="connsiteY9" fmla="*/ 297937 h 839097"/>
              <a:gd name="connsiteX10" fmla="*/ 4261251 w 4862456"/>
              <a:gd name="connsiteY10" fmla="*/ 839097 h 839097"/>
              <a:gd name="connsiteX11" fmla="*/ 4103148 w 4862456"/>
              <a:gd name="connsiteY11" fmla="*/ 839097 h 839097"/>
              <a:gd name="connsiteX12" fmla="*/ 4775984 w 4862456"/>
              <a:gd name="connsiteY12" fmla="*/ 0 h 839097"/>
              <a:gd name="connsiteX13" fmla="*/ 4862456 w 4862456"/>
              <a:gd name="connsiteY13" fmla="*/ 0 h 839097"/>
              <a:gd name="connsiteX14" fmla="*/ 4862456 w 4862456"/>
              <a:gd name="connsiteY14" fmla="*/ 64478 h 839097"/>
              <a:gd name="connsiteX15" fmla="*/ 4001888 w 4862456"/>
              <a:gd name="connsiteY15" fmla="*/ 839097 h 839097"/>
              <a:gd name="connsiteX16" fmla="*/ 3843784 w 4862456"/>
              <a:gd name="connsiteY16" fmla="*/ 839097 h 839097"/>
              <a:gd name="connsiteX17" fmla="*/ 4516620 w 4862456"/>
              <a:gd name="connsiteY17" fmla="*/ 0 h 839097"/>
              <a:gd name="connsiteX18" fmla="*/ 4674724 w 4862456"/>
              <a:gd name="connsiteY18" fmla="*/ 0 h 839097"/>
              <a:gd name="connsiteX19" fmla="*/ 3742524 w 4862456"/>
              <a:gd name="connsiteY19" fmla="*/ 839097 h 839097"/>
              <a:gd name="connsiteX20" fmla="*/ 3584420 w 4862456"/>
              <a:gd name="connsiteY20" fmla="*/ 839097 h 839097"/>
              <a:gd name="connsiteX21" fmla="*/ 4257256 w 4862456"/>
              <a:gd name="connsiteY21" fmla="*/ 0 h 839097"/>
              <a:gd name="connsiteX22" fmla="*/ 4415361 w 4862456"/>
              <a:gd name="connsiteY22" fmla="*/ 0 h 839097"/>
              <a:gd name="connsiteX23" fmla="*/ 3483160 w 4862456"/>
              <a:gd name="connsiteY23" fmla="*/ 839097 h 839097"/>
              <a:gd name="connsiteX24" fmla="*/ 3325056 w 4862456"/>
              <a:gd name="connsiteY24" fmla="*/ 839097 h 839097"/>
              <a:gd name="connsiteX25" fmla="*/ 3997893 w 4862456"/>
              <a:gd name="connsiteY25" fmla="*/ 0 h 839097"/>
              <a:gd name="connsiteX26" fmla="*/ 4155997 w 4862456"/>
              <a:gd name="connsiteY26" fmla="*/ 0 h 839097"/>
              <a:gd name="connsiteX27" fmla="*/ 3223796 w 4862456"/>
              <a:gd name="connsiteY27" fmla="*/ 839097 h 839097"/>
              <a:gd name="connsiteX28" fmla="*/ 3065693 w 4862456"/>
              <a:gd name="connsiteY28" fmla="*/ 839097 h 839097"/>
              <a:gd name="connsiteX29" fmla="*/ 3738529 w 4862456"/>
              <a:gd name="connsiteY29" fmla="*/ 0 h 839097"/>
              <a:gd name="connsiteX30" fmla="*/ 3896633 w 4862456"/>
              <a:gd name="connsiteY30" fmla="*/ 0 h 839097"/>
              <a:gd name="connsiteX31" fmla="*/ 2964433 w 4862456"/>
              <a:gd name="connsiteY31" fmla="*/ 839097 h 839097"/>
              <a:gd name="connsiteX32" fmla="*/ 2806328 w 4862456"/>
              <a:gd name="connsiteY32" fmla="*/ 839097 h 839097"/>
              <a:gd name="connsiteX33" fmla="*/ 3479166 w 4862456"/>
              <a:gd name="connsiteY33" fmla="*/ 0 h 839097"/>
              <a:gd name="connsiteX34" fmla="*/ 3637269 w 4862456"/>
              <a:gd name="connsiteY34" fmla="*/ 0 h 839097"/>
              <a:gd name="connsiteX35" fmla="*/ 2705069 w 4862456"/>
              <a:gd name="connsiteY35" fmla="*/ 839097 h 839097"/>
              <a:gd name="connsiteX36" fmla="*/ 2546965 w 4862456"/>
              <a:gd name="connsiteY36" fmla="*/ 839097 h 839097"/>
              <a:gd name="connsiteX37" fmla="*/ 3219801 w 4862456"/>
              <a:gd name="connsiteY37" fmla="*/ 0 h 839097"/>
              <a:gd name="connsiteX38" fmla="*/ 3377906 w 4862456"/>
              <a:gd name="connsiteY38" fmla="*/ 0 h 839097"/>
              <a:gd name="connsiteX39" fmla="*/ 2445705 w 4862456"/>
              <a:gd name="connsiteY39" fmla="*/ 839097 h 839097"/>
              <a:gd name="connsiteX40" fmla="*/ 2287601 w 4862456"/>
              <a:gd name="connsiteY40" fmla="*/ 839097 h 839097"/>
              <a:gd name="connsiteX41" fmla="*/ 2960438 w 4862456"/>
              <a:gd name="connsiteY41" fmla="*/ 0 h 839097"/>
              <a:gd name="connsiteX42" fmla="*/ 3118542 w 4862456"/>
              <a:gd name="connsiteY42" fmla="*/ 0 h 839097"/>
              <a:gd name="connsiteX43" fmla="*/ 2186341 w 4862456"/>
              <a:gd name="connsiteY43" fmla="*/ 839097 h 839097"/>
              <a:gd name="connsiteX44" fmla="*/ 2028238 w 4862456"/>
              <a:gd name="connsiteY44" fmla="*/ 839097 h 839097"/>
              <a:gd name="connsiteX45" fmla="*/ 2701074 w 4862456"/>
              <a:gd name="connsiteY45" fmla="*/ 0 h 839097"/>
              <a:gd name="connsiteX46" fmla="*/ 2859178 w 4862456"/>
              <a:gd name="connsiteY46" fmla="*/ 0 h 839097"/>
              <a:gd name="connsiteX47" fmla="*/ 1926978 w 4862456"/>
              <a:gd name="connsiteY47" fmla="*/ 839097 h 839097"/>
              <a:gd name="connsiteX48" fmla="*/ 1768874 w 4862456"/>
              <a:gd name="connsiteY48" fmla="*/ 839097 h 839097"/>
              <a:gd name="connsiteX49" fmla="*/ 2441711 w 4862456"/>
              <a:gd name="connsiteY49" fmla="*/ 0 h 839097"/>
              <a:gd name="connsiteX50" fmla="*/ 2599815 w 4862456"/>
              <a:gd name="connsiteY50" fmla="*/ 0 h 839097"/>
              <a:gd name="connsiteX51" fmla="*/ 1667614 w 4862456"/>
              <a:gd name="connsiteY51" fmla="*/ 839097 h 839097"/>
              <a:gd name="connsiteX52" fmla="*/ 1509510 w 4862456"/>
              <a:gd name="connsiteY52" fmla="*/ 839097 h 839097"/>
              <a:gd name="connsiteX53" fmla="*/ 2182346 w 4862456"/>
              <a:gd name="connsiteY53" fmla="*/ 0 h 839097"/>
              <a:gd name="connsiteX54" fmla="*/ 2340451 w 4862456"/>
              <a:gd name="connsiteY54" fmla="*/ 0 h 839097"/>
              <a:gd name="connsiteX55" fmla="*/ 1408251 w 4862456"/>
              <a:gd name="connsiteY55" fmla="*/ 839097 h 839097"/>
              <a:gd name="connsiteX56" fmla="*/ 1250146 w 4862456"/>
              <a:gd name="connsiteY56" fmla="*/ 839097 h 839097"/>
              <a:gd name="connsiteX57" fmla="*/ 1922984 w 4862456"/>
              <a:gd name="connsiteY57" fmla="*/ 0 h 839097"/>
              <a:gd name="connsiteX58" fmla="*/ 2081087 w 4862456"/>
              <a:gd name="connsiteY58" fmla="*/ 0 h 839097"/>
              <a:gd name="connsiteX59" fmla="*/ 1148887 w 4862456"/>
              <a:gd name="connsiteY59" fmla="*/ 839097 h 839097"/>
              <a:gd name="connsiteX60" fmla="*/ 990783 w 4862456"/>
              <a:gd name="connsiteY60" fmla="*/ 839097 h 839097"/>
              <a:gd name="connsiteX61" fmla="*/ 1663619 w 4862456"/>
              <a:gd name="connsiteY61" fmla="*/ 0 h 839097"/>
              <a:gd name="connsiteX62" fmla="*/ 1821724 w 4862456"/>
              <a:gd name="connsiteY62" fmla="*/ 0 h 839097"/>
              <a:gd name="connsiteX63" fmla="*/ 889524 w 4862456"/>
              <a:gd name="connsiteY63" fmla="*/ 839097 h 839097"/>
              <a:gd name="connsiteX64" fmla="*/ 731419 w 4862456"/>
              <a:gd name="connsiteY64" fmla="*/ 839097 h 839097"/>
              <a:gd name="connsiteX65" fmla="*/ 1404256 w 4862456"/>
              <a:gd name="connsiteY65" fmla="*/ 0 h 839097"/>
              <a:gd name="connsiteX66" fmla="*/ 1562360 w 4862456"/>
              <a:gd name="connsiteY66" fmla="*/ 0 h 839097"/>
              <a:gd name="connsiteX67" fmla="*/ 630159 w 4862456"/>
              <a:gd name="connsiteY67" fmla="*/ 839097 h 839097"/>
              <a:gd name="connsiteX68" fmla="*/ 472055 w 4862456"/>
              <a:gd name="connsiteY68" fmla="*/ 839097 h 839097"/>
              <a:gd name="connsiteX69" fmla="*/ 1144892 w 4862456"/>
              <a:gd name="connsiteY69" fmla="*/ 0 h 839097"/>
              <a:gd name="connsiteX70" fmla="*/ 1302997 w 4862456"/>
              <a:gd name="connsiteY70" fmla="*/ 0 h 839097"/>
              <a:gd name="connsiteX71" fmla="*/ 370796 w 4862456"/>
              <a:gd name="connsiteY71" fmla="*/ 839097 h 839097"/>
              <a:gd name="connsiteX72" fmla="*/ 212691 w 4862456"/>
              <a:gd name="connsiteY72" fmla="*/ 839097 h 839097"/>
              <a:gd name="connsiteX73" fmla="*/ 873638 w 4862456"/>
              <a:gd name="connsiteY73" fmla="*/ 0 h 839097"/>
              <a:gd name="connsiteX74" fmla="*/ 1043632 w 4862456"/>
              <a:gd name="connsiteY74" fmla="*/ 0 h 839097"/>
              <a:gd name="connsiteX75" fmla="*/ 111432 w 4862456"/>
              <a:gd name="connsiteY75" fmla="*/ 839097 h 839097"/>
              <a:gd name="connsiteX76" fmla="*/ 0 w 4862456"/>
              <a:gd name="connsiteY76" fmla="*/ 839097 h 839097"/>
              <a:gd name="connsiteX77" fmla="*/ 0 w 4862456"/>
              <a:gd name="connsiteY77" fmla="*/ 786383 h 839097"/>
              <a:gd name="connsiteX78" fmla="*/ 602383 w 4862456"/>
              <a:gd name="connsiteY78" fmla="*/ 0 h 839097"/>
              <a:gd name="connsiteX79" fmla="*/ 772379 w 4862456"/>
              <a:gd name="connsiteY79" fmla="*/ 0 h 839097"/>
              <a:gd name="connsiteX80" fmla="*/ 0 w 4862456"/>
              <a:gd name="connsiteY80" fmla="*/ 695237 h 839097"/>
              <a:gd name="connsiteX81" fmla="*/ 0 w 4862456"/>
              <a:gd name="connsiteY81" fmla="*/ 542220 h 839097"/>
              <a:gd name="connsiteX82" fmla="*/ 331129 w 4862456"/>
              <a:gd name="connsiteY82" fmla="*/ 0 h 839097"/>
              <a:gd name="connsiteX83" fmla="*/ 501124 w 4862456"/>
              <a:gd name="connsiteY83" fmla="*/ 0 h 839097"/>
              <a:gd name="connsiteX84" fmla="*/ 0 w 4862456"/>
              <a:gd name="connsiteY84" fmla="*/ 451074 h 839097"/>
              <a:gd name="connsiteX85" fmla="*/ 0 w 4862456"/>
              <a:gd name="connsiteY85" fmla="*/ 298058 h 839097"/>
              <a:gd name="connsiteX86" fmla="*/ 0 w 4862456"/>
              <a:gd name="connsiteY86" fmla="*/ 0 h 839097"/>
              <a:gd name="connsiteX87" fmla="*/ 229870 w 4862456"/>
              <a:gd name="connsiteY87" fmla="*/ 0 h 839097"/>
              <a:gd name="connsiteX88" fmla="*/ 0 w 4862456"/>
              <a:gd name="connsiteY88" fmla="*/ 206912 h 83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862456" h="839097">
                <a:moveTo>
                  <a:pt x="4862456" y="622544"/>
                </a:moveTo>
                <a:lnTo>
                  <a:pt x="4862456" y="764857"/>
                </a:lnTo>
                <a:lnTo>
                  <a:pt x="4779979" y="839097"/>
                </a:lnTo>
                <a:lnTo>
                  <a:pt x="4621875" y="839097"/>
                </a:lnTo>
                <a:close/>
                <a:moveTo>
                  <a:pt x="4862456" y="389084"/>
                </a:moveTo>
                <a:lnTo>
                  <a:pt x="4862456" y="531397"/>
                </a:lnTo>
                <a:lnTo>
                  <a:pt x="4520614" y="839097"/>
                </a:lnTo>
                <a:lnTo>
                  <a:pt x="4362511" y="839097"/>
                </a:lnTo>
                <a:close/>
                <a:moveTo>
                  <a:pt x="4862456" y="155625"/>
                </a:moveTo>
                <a:lnTo>
                  <a:pt x="4862456" y="297937"/>
                </a:lnTo>
                <a:lnTo>
                  <a:pt x="4261251" y="839097"/>
                </a:lnTo>
                <a:lnTo>
                  <a:pt x="4103148" y="839097"/>
                </a:lnTo>
                <a:close/>
                <a:moveTo>
                  <a:pt x="4775984" y="0"/>
                </a:moveTo>
                <a:lnTo>
                  <a:pt x="4862456" y="0"/>
                </a:lnTo>
                <a:lnTo>
                  <a:pt x="4862456" y="64478"/>
                </a:lnTo>
                <a:lnTo>
                  <a:pt x="4001888" y="839097"/>
                </a:lnTo>
                <a:lnTo>
                  <a:pt x="3843784" y="839097"/>
                </a:lnTo>
                <a:close/>
                <a:moveTo>
                  <a:pt x="4516620" y="0"/>
                </a:moveTo>
                <a:lnTo>
                  <a:pt x="4674724" y="0"/>
                </a:lnTo>
                <a:lnTo>
                  <a:pt x="3742524" y="839097"/>
                </a:lnTo>
                <a:lnTo>
                  <a:pt x="3584420" y="839097"/>
                </a:lnTo>
                <a:close/>
                <a:moveTo>
                  <a:pt x="4257256" y="0"/>
                </a:moveTo>
                <a:lnTo>
                  <a:pt x="4415361" y="0"/>
                </a:lnTo>
                <a:lnTo>
                  <a:pt x="3483160" y="839097"/>
                </a:lnTo>
                <a:lnTo>
                  <a:pt x="3325056" y="839097"/>
                </a:lnTo>
                <a:close/>
                <a:moveTo>
                  <a:pt x="3997893" y="0"/>
                </a:moveTo>
                <a:lnTo>
                  <a:pt x="4155997" y="0"/>
                </a:lnTo>
                <a:lnTo>
                  <a:pt x="3223796" y="839097"/>
                </a:lnTo>
                <a:lnTo>
                  <a:pt x="3065693" y="839097"/>
                </a:lnTo>
                <a:close/>
                <a:moveTo>
                  <a:pt x="3738529" y="0"/>
                </a:moveTo>
                <a:lnTo>
                  <a:pt x="3896633" y="0"/>
                </a:lnTo>
                <a:lnTo>
                  <a:pt x="2964433" y="839097"/>
                </a:lnTo>
                <a:lnTo>
                  <a:pt x="2806328" y="839097"/>
                </a:lnTo>
                <a:close/>
                <a:moveTo>
                  <a:pt x="3479166" y="0"/>
                </a:moveTo>
                <a:lnTo>
                  <a:pt x="3637269" y="0"/>
                </a:lnTo>
                <a:lnTo>
                  <a:pt x="2705069" y="839097"/>
                </a:lnTo>
                <a:lnTo>
                  <a:pt x="2546965" y="839097"/>
                </a:lnTo>
                <a:close/>
                <a:moveTo>
                  <a:pt x="3219801" y="0"/>
                </a:moveTo>
                <a:lnTo>
                  <a:pt x="3377906" y="0"/>
                </a:lnTo>
                <a:lnTo>
                  <a:pt x="2445705" y="839097"/>
                </a:lnTo>
                <a:lnTo>
                  <a:pt x="2287601" y="839097"/>
                </a:lnTo>
                <a:close/>
                <a:moveTo>
                  <a:pt x="2960438" y="0"/>
                </a:moveTo>
                <a:lnTo>
                  <a:pt x="3118542" y="0"/>
                </a:lnTo>
                <a:lnTo>
                  <a:pt x="2186341" y="839097"/>
                </a:lnTo>
                <a:lnTo>
                  <a:pt x="2028238" y="839097"/>
                </a:lnTo>
                <a:close/>
                <a:moveTo>
                  <a:pt x="2701074" y="0"/>
                </a:moveTo>
                <a:lnTo>
                  <a:pt x="2859178" y="0"/>
                </a:lnTo>
                <a:lnTo>
                  <a:pt x="1926978" y="839097"/>
                </a:lnTo>
                <a:lnTo>
                  <a:pt x="1768874" y="839097"/>
                </a:lnTo>
                <a:close/>
                <a:moveTo>
                  <a:pt x="2441711" y="0"/>
                </a:moveTo>
                <a:lnTo>
                  <a:pt x="2599815" y="0"/>
                </a:lnTo>
                <a:lnTo>
                  <a:pt x="1667614" y="839097"/>
                </a:lnTo>
                <a:lnTo>
                  <a:pt x="1509510" y="839097"/>
                </a:lnTo>
                <a:close/>
                <a:moveTo>
                  <a:pt x="2182346" y="0"/>
                </a:moveTo>
                <a:lnTo>
                  <a:pt x="2340451" y="0"/>
                </a:lnTo>
                <a:lnTo>
                  <a:pt x="1408251" y="839097"/>
                </a:lnTo>
                <a:lnTo>
                  <a:pt x="1250146" y="839097"/>
                </a:lnTo>
                <a:close/>
                <a:moveTo>
                  <a:pt x="1922984" y="0"/>
                </a:moveTo>
                <a:lnTo>
                  <a:pt x="2081087" y="0"/>
                </a:lnTo>
                <a:lnTo>
                  <a:pt x="1148887" y="839097"/>
                </a:lnTo>
                <a:lnTo>
                  <a:pt x="990783" y="839097"/>
                </a:lnTo>
                <a:close/>
                <a:moveTo>
                  <a:pt x="1663619" y="0"/>
                </a:moveTo>
                <a:lnTo>
                  <a:pt x="1821724" y="0"/>
                </a:lnTo>
                <a:lnTo>
                  <a:pt x="889524" y="839097"/>
                </a:lnTo>
                <a:lnTo>
                  <a:pt x="731419" y="839097"/>
                </a:lnTo>
                <a:close/>
                <a:moveTo>
                  <a:pt x="1404256" y="0"/>
                </a:moveTo>
                <a:lnTo>
                  <a:pt x="1562360" y="0"/>
                </a:lnTo>
                <a:lnTo>
                  <a:pt x="630159" y="839097"/>
                </a:lnTo>
                <a:lnTo>
                  <a:pt x="472055" y="839097"/>
                </a:lnTo>
                <a:close/>
                <a:moveTo>
                  <a:pt x="1144892" y="0"/>
                </a:moveTo>
                <a:lnTo>
                  <a:pt x="1302997" y="0"/>
                </a:lnTo>
                <a:lnTo>
                  <a:pt x="370796" y="839097"/>
                </a:lnTo>
                <a:lnTo>
                  <a:pt x="212691" y="839097"/>
                </a:lnTo>
                <a:close/>
                <a:moveTo>
                  <a:pt x="873638" y="0"/>
                </a:moveTo>
                <a:lnTo>
                  <a:pt x="1043632" y="0"/>
                </a:lnTo>
                <a:lnTo>
                  <a:pt x="111432" y="839097"/>
                </a:lnTo>
                <a:lnTo>
                  <a:pt x="0" y="839097"/>
                </a:lnTo>
                <a:lnTo>
                  <a:pt x="0" y="786383"/>
                </a:lnTo>
                <a:close/>
                <a:moveTo>
                  <a:pt x="602383" y="0"/>
                </a:moveTo>
                <a:lnTo>
                  <a:pt x="772379" y="0"/>
                </a:lnTo>
                <a:lnTo>
                  <a:pt x="0" y="695237"/>
                </a:lnTo>
                <a:lnTo>
                  <a:pt x="0" y="542220"/>
                </a:lnTo>
                <a:close/>
                <a:moveTo>
                  <a:pt x="331129" y="0"/>
                </a:moveTo>
                <a:lnTo>
                  <a:pt x="501124" y="0"/>
                </a:lnTo>
                <a:lnTo>
                  <a:pt x="0" y="451074"/>
                </a:lnTo>
                <a:lnTo>
                  <a:pt x="0" y="298058"/>
                </a:lnTo>
                <a:close/>
                <a:moveTo>
                  <a:pt x="0" y="0"/>
                </a:moveTo>
                <a:lnTo>
                  <a:pt x="229870" y="0"/>
                </a:lnTo>
                <a:lnTo>
                  <a:pt x="0" y="2069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096000" y="6201341"/>
            <a:ext cx="609600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-668277" y="889272"/>
            <a:ext cx="7637052" cy="4158167"/>
            <a:chOff x="5583730" y="1318207"/>
            <a:chExt cx="7637052" cy="4158167"/>
          </a:xfrm>
        </p:grpSpPr>
        <p:sp>
          <p:nvSpPr>
            <p:cNvPr id="79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6313512" y="1318207"/>
              <a:ext cx="6907270" cy="230832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7200" dirty="0">
                  <a:solidFill>
                    <a:schemeClr val="bg1"/>
                  </a:solidFill>
                  <a:latin typeface="+mj-lt"/>
                  <a:ea typeface="+mj-ea"/>
                </a:rPr>
                <a:t>市场营销</a:t>
              </a:r>
              <a:endParaRPr lang="en-US" altLang="zh-CN" sz="72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pPr>
                <a:defRPr/>
              </a:pPr>
              <a:r>
                <a:rPr lang="en-US" altLang="zh-CN" sz="7200" dirty="0">
                  <a:solidFill>
                    <a:schemeClr val="bg1"/>
                  </a:solidFill>
                  <a:ea typeface="+mj-ea"/>
                </a:rPr>
                <a:t>MARKETING</a:t>
              </a:r>
              <a:endParaRPr lang="en-US" altLang="zh-CN" sz="72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6365935" y="4066703"/>
              <a:ext cx="5955755" cy="279698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1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6472418" y="4024836"/>
              <a:ext cx="4380022" cy="307777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6326773" y="3751296"/>
              <a:ext cx="3898049" cy="132893"/>
            </a:xfrm>
            <a:custGeom>
              <a:avLst/>
              <a:gdLst>
                <a:gd name="connsiteX0" fmla="*/ 4482283 w 4543313"/>
                <a:gd name="connsiteY0" fmla="*/ 0 h 154891"/>
                <a:gd name="connsiteX1" fmla="*/ 4543313 w 4543313"/>
                <a:gd name="connsiteY1" fmla="*/ 0 h 154891"/>
                <a:gd name="connsiteX2" fmla="*/ 4471339 w 4543313"/>
                <a:gd name="connsiteY2" fmla="*/ 154891 h 154891"/>
                <a:gd name="connsiteX3" fmla="*/ 4410309 w 4543313"/>
                <a:gd name="connsiteY3" fmla="*/ 154891 h 154891"/>
                <a:gd name="connsiteX4" fmla="*/ 4382670 w 4543313"/>
                <a:gd name="connsiteY4" fmla="*/ 0 h 154891"/>
                <a:gd name="connsiteX5" fmla="*/ 4443700 w 4543313"/>
                <a:gd name="connsiteY5" fmla="*/ 0 h 154891"/>
                <a:gd name="connsiteX6" fmla="*/ 4371726 w 4543313"/>
                <a:gd name="connsiteY6" fmla="*/ 154891 h 154891"/>
                <a:gd name="connsiteX7" fmla="*/ 4310696 w 4543313"/>
                <a:gd name="connsiteY7" fmla="*/ 154891 h 154891"/>
                <a:gd name="connsiteX8" fmla="*/ 4283057 w 4543313"/>
                <a:gd name="connsiteY8" fmla="*/ 0 h 154891"/>
                <a:gd name="connsiteX9" fmla="*/ 4344087 w 4543313"/>
                <a:gd name="connsiteY9" fmla="*/ 0 h 154891"/>
                <a:gd name="connsiteX10" fmla="*/ 4272113 w 4543313"/>
                <a:gd name="connsiteY10" fmla="*/ 154891 h 154891"/>
                <a:gd name="connsiteX11" fmla="*/ 4211083 w 4543313"/>
                <a:gd name="connsiteY11" fmla="*/ 154891 h 154891"/>
                <a:gd name="connsiteX12" fmla="*/ 4183444 w 4543313"/>
                <a:gd name="connsiteY12" fmla="*/ 0 h 154891"/>
                <a:gd name="connsiteX13" fmla="*/ 4244474 w 4543313"/>
                <a:gd name="connsiteY13" fmla="*/ 0 h 154891"/>
                <a:gd name="connsiteX14" fmla="*/ 4172500 w 4543313"/>
                <a:gd name="connsiteY14" fmla="*/ 154891 h 154891"/>
                <a:gd name="connsiteX15" fmla="*/ 4111470 w 4543313"/>
                <a:gd name="connsiteY15" fmla="*/ 154891 h 154891"/>
                <a:gd name="connsiteX16" fmla="*/ 4083831 w 4543313"/>
                <a:gd name="connsiteY16" fmla="*/ 0 h 154891"/>
                <a:gd name="connsiteX17" fmla="*/ 4144861 w 4543313"/>
                <a:gd name="connsiteY17" fmla="*/ 0 h 154891"/>
                <a:gd name="connsiteX18" fmla="*/ 4072887 w 4543313"/>
                <a:gd name="connsiteY18" fmla="*/ 154891 h 154891"/>
                <a:gd name="connsiteX19" fmla="*/ 4011857 w 4543313"/>
                <a:gd name="connsiteY19" fmla="*/ 154891 h 154891"/>
                <a:gd name="connsiteX20" fmla="*/ 3984218 w 4543313"/>
                <a:gd name="connsiteY20" fmla="*/ 0 h 154891"/>
                <a:gd name="connsiteX21" fmla="*/ 4045248 w 4543313"/>
                <a:gd name="connsiteY21" fmla="*/ 0 h 154891"/>
                <a:gd name="connsiteX22" fmla="*/ 3973274 w 4543313"/>
                <a:gd name="connsiteY22" fmla="*/ 154891 h 154891"/>
                <a:gd name="connsiteX23" fmla="*/ 3912244 w 4543313"/>
                <a:gd name="connsiteY23" fmla="*/ 154891 h 154891"/>
                <a:gd name="connsiteX24" fmla="*/ 3884605 w 4543313"/>
                <a:gd name="connsiteY24" fmla="*/ 0 h 154891"/>
                <a:gd name="connsiteX25" fmla="*/ 3945635 w 4543313"/>
                <a:gd name="connsiteY25" fmla="*/ 0 h 154891"/>
                <a:gd name="connsiteX26" fmla="*/ 3873661 w 4543313"/>
                <a:gd name="connsiteY26" fmla="*/ 154891 h 154891"/>
                <a:gd name="connsiteX27" fmla="*/ 3812631 w 4543313"/>
                <a:gd name="connsiteY27" fmla="*/ 154891 h 154891"/>
                <a:gd name="connsiteX28" fmla="*/ 3784992 w 4543313"/>
                <a:gd name="connsiteY28" fmla="*/ 0 h 154891"/>
                <a:gd name="connsiteX29" fmla="*/ 3846022 w 4543313"/>
                <a:gd name="connsiteY29" fmla="*/ 0 h 154891"/>
                <a:gd name="connsiteX30" fmla="*/ 3774048 w 4543313"/>
                <a:gd name="connsiteY30" fmla="*/ 154891 h 154891"/>
                <a:gd name="connsiteX31" fmla="*/ 3713018 w 4543313"/>
                <a:gd name="connsiteY31" fmla="*/ 154891 h 154891"/>
                <a:gd name="connsiteX32" fmla="*/ 3685379 w 4543313"/>
                <a:gd name="connsiteY32" fmla="*/ 0 h 154891"/>
                <a:gd name="connsiteX33" fmla="*/ 3746409 w 4543313"/>
                <a:gd name="connsiteY33" fmla="*/ 0 h 154891"/>
                <a:gd name="connsiteX34" fmla="*/ 3674435 w 4543313"/>
                <a:gd name="connsiteY34" fmla="*/ 154891 h 154891"/>
                <a:gd name="connsiteX35" fmla="*/ 3613404 w 4543313"/>
                <a:gd name="connsiteY35" fmla="*/ 154891 h 154891"/>
                <a:gd name="connsiteX36" fmla="*/ 3585766 w 4543313"/>
                <a:gd name="connsiteY36" fmla="*/ 0 h 154891"/>
                <a:gd name="connsiteX37" fmla="*/ 3646796 w 4543313"/>
                <a:gd name="connsiteY37" fmla="*/ 0 h 154891"/>
                <a:gd name="connsiteX38" fmla="*/ 3574822 w 4543313"/>
                <a:gd name="connsiteY38" fmla="*/ 154891 h 154891"/>
                <a:gd name="connsiteX39" fmla="*/ 3513791 w 4543313"/>
                <a:gd name="connsiteY39" fmla="*/ 154891 h 154891"/>
                <a:gd name="connsiteX40" fmla="*/ 3486152 w 4543313"/>
                <a:gd name="connsiteY40" fmla="*/ 0 h 154891"/>
                <a:gd name="connsiteX41" fmla="*/ 3547183 w 4543313"/>
                <a:gd name="connsiteY41" fmla="*/ 0 h 154891"/>
                <a:gd name="connsiteX42" fmla="*/ 3475209 w 4543313"/>
                <a:gd name="connsiteY42" fmla="*/ 154891 h 154891"/>
                <a:gd name="connsiteX43" fmla="*/ 3414178 w 4543313"/>
                <a:gd name="connsiteY43" fmla="*/ 154891 h 154891"/>
                <a:gd name="connsiteX44" fmla="*/ 3386539 w 4543313"/>
                <a:gd name="connsiteY44" fmla="*/ 0 h 154891"/>
                <a:gd name="connsiteX45" fmla="*/ 3447570 w 4543313"/>
                <a:gd name="connsiteY45" fmla="*/ 0 h 154891"/>
                <a:gd name="connsiteX46" fmla="*/ 3375596 w 4543313"/>
                <a:gd name="connsiteY46" fmla="*/ 154891 h 154891"/>
                <a:gd name="connsiteX47" fmla="*/ 3314565 w 4543313"/>
                <a:gd name="connsiteY47" fmla="*/ 154891 h 154891"/>
                <a:gd name="connsiteX48" fmla="*/ 3286926 w 4543313"/>
                <a:gd name="connsiteY48" fmla="*/ 0 h 154891"/>
                <a:gd name="connsiteX49" fmla="*/ 3347957 w 4543313"/>
                <a:gd name="connsiteY49" fmla="*/ 0 h 154891"/>
                <a:gd name="connsiteX50" fmla="*/ 3275983 w 4543313"/>
                <a:gd name="connsiteY50" fmla="*/ 154891 h 154891"/>
                <a:gd name="connsiteX51" fmla="*/ 3214952 w 4543313"/>
                <a:gd name="connsiteY51" fmla="*/ 154891 h 154891"/>
                <a:gd name="connsiteX52" fmla="*/ 3187313 w 4543313"/>
                <a:gd name="connsiteY52" fmla="*/ 0 h 154891"/>
                <a:gd name="connsiteX53" fmla="*/ 3248344 w 4543313"/>
                <a:gd name="connsiteY53" fmla="*/ 0 h 154891"/>
                <a:gd name="connsiteX54" fmla="*/ 3176370 w 4543313"/>
                <a:gd name="connsiteY54" fmla="*/ 154891 h 154891"/>
                <a:gd name="connsiteX55" fmla="*/ 3115339 w 4543313"/>
                <a:gd name="connsiteY55" fmla="*/ 154891 h 154891"/>
                <a:gd name="connsiteX56" fmla="*/ 3087700 w 4543313"/>
                <a:gd name="connsiteY56" fmla="*/ 0 h 154891"/>
                <a:gd name="connsiteX57" fmla="*/ 3148731 w 4543313"/>
                <a:gd name="connsiteY57" fmla="*/ 0 h 154891"/>
                <a:gd name="connsiteX58" fmla="*/ 3076757 w 4543313"/>
                <a:gd name="connsiteY58" fmla="*/ 154891 h 154891"/>
                <a:gd name="connsiteX59" fmla="*/ 3015726 w 4543313"/>
                <a:gd name="connsiteY59" fmla="*/ 154891 h 154891"/>
                <a:gd name="connsiteX60" fmla="*/ 2974419 w 4543313"/>
                <a:gd name="connsiteY60" fmla="*/ 0 h 154891"/>
                <a:gd name="connsiteX61" fmla="*/ 3035450 w 4543313"/>
                <a:gd name="connsiteY61" fmla="*/ 0 h 154891"/>
                <a:gd name="connsiteX62" fmla="*/ 2963476 w 4543313"/>
                <a:gd name="connsiteY62" fmla="*/ 154891 h 154891"/>
                <a:gd name="connsiteX63" fmla="*/ 2902445 w 4543313"/>
                <a:gd name="connsiteY63" fmla="*/ 154891 h 154891"/>
                <a:gd name="connsiteX64" fmla="*/ 2874806 w 4543313"/>
                <a:gd name="connsiteY64" fmla="*/ 0 h 154891"/>
                <a:gd name="connsiteX65" fmla="*/ 2935837 w 4543313"/>
                <a:gd name="connsiteY65" fmla="*/ 0 h 154891"/>
                <a:gd name="connsiteX66" fmla="*/ 2863863 w 4543313"/>
                <a:gd name="connsiteY66" fmla="*/ 154891 h 154891"/>
                <a:gd name="connsiteX67" fmla="*/ 2802832 w 4543313"/>
                <a:gd name="connsiteY67" fmla="*/ 154891 h 154891"/>
                <a:gd name="connsiteX68" fmla="*/ 2775193 w 4543313"/>
                <a:gd name="connsiteY68" fmla="*/ 0 h 154891"/>
                <a:gd name="connsiteX69" fmla="*/ 2836224 w 4543313"/>
                <a:gd name="connsiteY69" fmla="*/ 0 h 154891"/>
                <a:gd name="connsiteX70" fmla="*/ 2764250 w 4543313"/>
                <a:gd name="connsiteY70" fmla="*/ 154891 h 154891"/>
                <a:gd name="connsiteX71" fmla="*/ 2703219 w 4543313"/>
                <a:gd name="connsiteY71" fmla="*/ 154891 h 154891"/>
                <a:gd name="connsiteX72" fmla="*/ 2675580 w 4543313"/>
                <a:gd name="connsiteY72" fmla="*/ 0 h 154891"/>
                <a:gd name="connsiteX73" fmla="*/ 2736611 w 4543313"/>
                <a:gd name="connsiteY73" fmla="*/ 0 h 154891"/>
                <a:gd name="connsiteX74" fmla="*/ 2664637 w 4543313"/>
                <a:gd name="connsiteY74" fmla="*/ 154891 h 154891"/>
                <a:gd name="connsiteX75" fmla="*/ 2603606 w 4543313"/>
                <a:gd name="connsiteY75" fmla="*/ 154891 h 154891"/>
                <a:gd name="connsiteX76" fmla="*/ 2575967 w 4543313"/>
                <a:gd name="connsiteY76" fmla="*/ 0 h 154891"/>
                <a:gd name="connsiteX77" fmla="*/ 2636998 w 4543313"/>
                <a:gd name="connsiteY77" fmla="*/ 0 h 154891"/>
                <a:gd name="connsiteX78" fmla="*/ 2565024 w 4543313"/>
                <a:gd name="connsiteY78" fmla="*/ 154891 h 154891"/>
                <a:gd name="connsiteX79" fmla="*/ 2503993 w 4543313"/>
                <a:gd name="connsiteY79" fmla="*/ 154891 h 154891"/>
                <a:gd name="connsiteX80" fmla="*/ 2476354 w 4543313"/>
                <a:gd name="connsiteY80" fmla="*/ 0 h 154891"/>
                <a:gd name="connsiteX81" fmla="*/ 2537385 w 4543313"/>
                <a:gd name="connsiteY81" fmla="*/ 0 h 154891"/>
                <a:gd name="connsiteX82" fmla="*/ 2465410 w 4543313"/>
                <a:gd name="connsiteY82" fmla="*/ 154891 h 154891"/>
                <a:gd name="connsiteX83" fmla="*/ 2404380 w 4543313"/>
                <a:gd name="connsiteY83" fmla="*/ 154891 h 154891"/>
                <a:gd name="connsiteX84" fmla="*/ 2376741 w 4543313"/>
                <a:gd name="connsiteY84" fmla="*/ 0 h 154891"/>
                <a:gd name="connsiteX85" fmla="*/ 2437772 w 4543313"/>
                <a:gd name="connsiteY85" fmla="*/ 0 h 154891"/>
                <a:gd name="connsiteX86" fmla="*/ 2365797 w 4543313"/>
                <a:gd name="connsiteY86" fmla="*/ 154891 h 154891"/>
                <a:gd name="connsiteX87" fmla="*/ 2304767 w 4543313"/>
                <a:gd name="connsiteY87" fmla="*/ 154891 h 154891"/>
                <a:gd name="connsiteX88" fmla="*/ 2277128 w 4543313"/>
                <a:gd name="connsiteY88" fmla="*/ 0 h 154891"/>
                <a:gd name="connsiteX89" fmla="*/ 2338158 w 4543313"/>
                <a:gd name="connsiteY89" fmla="*/ 0 h 154891"/>
                <a:gd name="connsiteX90" fmla="*/ 2266184 w 4543313"/>
                <a:gd name="connsiteY90" fmla="*/ 154891 h 154891"/>
                <a:gd name="connsiteX91" fmla="*/ 2205154 w 4543313"/>
                <a:gd name="connsiteY91" fmla="*/ 154891 h 154891"/>
                <a:gd name="connsiteX92" fmla="*/ 2177515 w 4543313"/>
                <a:gd name="connsiteY92" fmla="*/ 0 h 154891"/>
                <a:gd name="connsiteX93" fmla="*/ 2238545 w 4543313"/>
                <a:gd name="connsiteY93" fmla="*/ 0 h 154891"/>
                <a:gd name="connsiteX94" fmla="*/ 2166571 w 4543313"/>
                <a:gd name="connsiteY94" fmla="*/ 154891 h 154891"/>
                <a:gd name="connsiteX95" fmla="*/ 2105541 w 4543313"/>
                <a:gd name="connsiteY95" fmla="*/ 154891 h 154891"/>
                <a:gd name="connsiteX96" fmla="*/ 2077902 w 4543313"/>
                <a:gd name="connsiteY96" fmla="*/ 0 h 154891"/>
                <a:gd name="connsiteX97" fmla="*/ 2138932 w 4543313"/>
                <a:gd name="connsiteY97" fmla="*/ 0 h 154891"/>
                <a:gd name="connsiteX98" fmla="*/ 2066958 w 4543313"/>
                <a:gd name="connsiteY98" fmla="*/ 154891 h 154891"/>
                <a:gd name="connsiteX99" fmla="*/ 2005928 w 4543313"/>
                <a:gd name="connsiteY99" fmla="*/ 154891 h 154891"/>
                <a:gd name="connsiteX100" fmla="*/ 1978289 w 4543313"/>
                <a:gd name="connsiteY100" fmla="*/ 0 h 154891"/>
                <a:gd name="connsiteX101" fmla="*/ 2039319 w 4543313"/>
                <a:gd name="connsiteY101" fmla="*/ 0 h 154891"/>
                <a:gd name="connsiteX102" fmla="*/ 1967345 w 4543313"/>
                <a:gd name="connsiteY102" fmla="*/ 154891 h 154891"/>
                <a:gd name="connsiteX103" fmla="*/ 1906315 w 4543313"/>
                <a:gd name="connsiteY103" fmla="*/ 154891 h 154891"/>
                <a:gd name="connsiteX104" fmla="*/ 1878676 w 4543313"/>
                <a:gd name="connsiteY104" fmla="*/ 0 h 154891"/>
                <a:gd name="connsiteX105" fmla="*/ 1939706 w 4543313"/>
                <a:gd name="connsiteY105" fmla="*/ 0 h 154891"/>
                <a:gd name="connsiteX106" fmla="*/ 1867732 w 4543313"/>
                <a:gd name="connsiteY106" fmla="*/ 154891 h 154891"/>
                <a:gd name="connsiteX107" fmla="*/ 1806702 w 4543313"/>
                <a:gd name="connsiteY107" fmla="*/ 154891 h 154891"/>
                <a:gd name="connsiteX108" fmla="*/ 1779063 w 4543313"/>
                <a:gd name="connsiteY108" fmla="*/ 0 h 154891"/>
                <a:gd name="connsiteX109" fmla="*/ 1840093 w 4543313"/>
                <a:gd name="connsiteY109" fmla="*/ 0 h 154891"/>
                <a:gd name="connsiteX110" fmla="*/ 1768119 w 4543313"/>
                <a:gd name="connsiteY110" fmla="*/ 154891 h 154891"/>
                <a:gd name="connsiteX111" fmla="*/ 1707089 w 4543313"/>
                <a:gd name="connsiteY111" fmla="*/ 154891 h 154891"/>
                <a:gd name="connsiteX112" fmla="*/ 1679450 w 4543313"/>
                <a:gd name="connsiteY112" fmla="*/ 0 h 154891"/>
                <a:gd name="connsiteX113" fmla="*/ 1740480 w 4543313"/>
                <a:gd name="connsiteY113" fmla="*/ 0 h 154891"/>
                <a:gd name="connsiteX114" fmla="*/ 1668506 w 4543313"/>
                <a:gd name="connsiteY114" fmla="*/ 154891 h 154891"/>
                <a:gd name="connsiteX115" fmla="*/ 1607476 w 4543313"/>
                <a:gd name="connsiteY115" fmla="*/ 154891 h 154891"/>
                <a:gd name="connsiteX116" fmla="*/ 1579837 w 4543313"/>
                <a:gd name="connsiteY116" fmla="*/ 0 h 154891"/>
                <a:gd name="connsiteX117" fmla="*/ 1640867 w 4543313"/>
                <a:gd name="connsiteY117" fmla="*/ 0 h 154891"/>
                <a:gd name="connsiteX118" fmla="*/ 1568893 w 4543313"/>
                <a:gd name="connsiteY118" fmla="*/ 154891 h 154891"/>
                <a:gd name="connsiteX119" fmla="*/ 1507863 w 4543313"/>
                <a:gd name="connsiteY119" fmla="*/ 154891 h 154891"/>
                <a:gd name="connsiteX120" fmla="*/ 1466556 w 4543313"/>
                <a:gd name="connsiteY120" fmla="*/ 0 h 154891"/>
                <a:gd name="connsiteX121" fmla="*/ 1527587 w 4543313"/>
                <a:gd name="connsiteY121" fmla="*/ 0 h 154891"/>
                <a:gd name="connsiteX122" fmla="*/ 1455613 w 4543313"/>
                <a:gd name="connsiteY122" fmla="*/ 154891 h 154891"/>
                <a:gd name="connsiteX123" fmla="*/ 1394582 w 4543313"/>
                <a:gd name="connsiteY123" fmla="*/ 154891 h 154891"/>
                <a:gd name="connsiteX124" fmla="*/ 1366943 w 4543313"/>
                <a:gd name="connsiteY124" fmla="*/ 0 h 154891"/>
                <a:gd name="connsiteX125" fmla="*/ 1427974 w 4543313"/>
                <a:gd name="connsiteY125" fmla="*/ 0 h 154891"/>
                <a:gd name="connsiteX126" fmla="*/ 1356000 w 4543313"/>
                <a:gd name="connsiteY126" fmla="*/ 154891 h 154891"/>
                <a:gd name="connsiteX127" fmla="*/ 1294969 w 4543313"/>
                <a:gd name="connsiteY127" fmla="*/ 154891 h 154891"/>
                <a:gd name="connsiteX128" fmla="*/ 1267330 w 4543313"/>
                <a:gd name="connsiteY128" fmla="*/ 0 h 154891"/>
                <a:gd name="connsiteX129" fmla="*/ 1328361 w 4543313"/>
                <a:gd name="connsiteY129" fmla="*/ 0 h 154891"/>
                <a:gd name="connsiteX130" fmla="*/ 1256387 w 4543313"/>
                <a:gd name="connsiteY130" fmla="*/ 154891 h 154891"/>
                <a:gd name="connsiteX131" fmla="*/ 1195356 w 4543313"/>
                <a:gd name="connsiteY131" fmla="*/ 154891 h 154891"/>
                <a:gd name="connsiteX132" fmla="*/ 1167717 w 4543313"/>
                <a:gd name="connsiteY132" fmla="*/ 0 h 154891"/>
                <a:gd name="connsiteX133" fmla="*/ 1228748 w 4543313"/>
                <a:gd name="connsiteY133" fmla="*/ 0 h 154891"/>
                <a:gd name="connsiteX134" fmla="*/ 1156774 w 4543313"/>
                <a:gd name="connsiteY134" fmla="*/ 154891 h 154891"/>
                <a:gd name="connsiteX135" fmla="*/ 1095743 w 4543313"/>
                <a:gd name="connsiteY135" fmla="*/ 154891 h 154891"/>
                <a:gd name="connsiteX136" fmla="*/ 1068104 w 4543313"/>
                <a:gd name="connsiteY136" fmla="*/ 0 h 154891"/>
                <a:gd name="connsiteX137" fmla="*/ 1129135 w 4543313"/>
                <a:gd name="connsiteY137" fmla="*/ 0 h 154891"/>
                <a:gd name="connsiteX138" fmla="*/ 1057161 w 4543313"/>
                <a:gd name="connsiteY138" fmla="*/ 154891 h 154891"/>
                <a:gd name="connsiteX139" fmla="*/ 996130 w 4543313"/>
                <a:gd name="connsiteY139" fmla="*/ 154891 h 154891"/>
                <a:gd name="connsiteX140" fmla="*/ 968491 w 4543313"/>
                <a:gd name="connsiteY140" fmla="*/ 0 h 154891"/>
                <a:gd name="connsiteX141" fmla="*/ 1029522 w 4543313"/>
                <a:gd name="connsiteY141" fmla="*/ 0 h 154891"/>
                <a:gd name="connsiteX142" fmla="*/ 957548 w 4543313"/>
                <a:gd name="connsiteY142" fmla="*/ 154891 h 154891"/>
                <a:gd name="connsiteX143" fmla="*/ 896517 w 4543313"/>
                <a:gd name="connsiteY143" fmla="*/ 154891 h 154891"/>
                <a:gd name="connsiteX144" fmla="*/ 868878 w 4543313"/>
                <a:gd name="connsiteY144" fmla="*/ 0 h 154891"/>
                <a:gd name="connsiteX145" fmla="*/ 929909 w 4543313"/>
                <a:gd name="connsiteY145" fmla="*/ 0 h 154891"/>
                <a:gd name="connsiteX146" fmla="*/ 857935 w 4543313"/>
                <a:gd name="connsiteY146" fmla="*/ 154891 h 154891"/>
                <a:gd name="connsiteX147" fmla="*/ 796904 w 4543313"/>
                <a:gd name="connsiteY147" fmla="*/ 154891 h 154891"/>
                <a:gd name="connsiteX148" fmla="*/ 769265 w 4543313"/>
                <a:gd name="connsiteY148" fmla="*/ 0 h 154891"/>
                <a:gd name="connsiteX149" fmla="*/ 830296 w 4543313"/>
                <a:gd name="connsiteY149" fmla="*/ 0 h 154891"/>
                <a:gd name="connsiteX150" fmla="*/ 758321 w 4543313"/>
                <a:gd name="connsiteY150" fmla="*/ 154891 h 154891"/>
                <a:gd name="connsiteX151" fmla="*/ 697291 w 4543313"/>
                <a:gd name="connsiteY151" fmla="*/ 154891 h 154891"/>
                <a:gd name="connsiteX152" fmla="*/ 669652 w 4543313"/>
                <a:gd name="connsiteY152" fmla="*/ 0 h 154891"/>
                <a:gd name="connsiteX153" fmla="*/ 730683 w 4543313"/>
                <a:gd name="connsiteY153" fmla="*/ 0 h 154891"/>
                <a:gd name="connsiteX154" fmla="*/ 658708 w 4543313"/>
                <a:gd name="connsiteY154" fmla="*/ 154891 h 154891"/>
                <a:gd name="connsiteX155" fmla="*/ 597678 w 4543313"/>
                <a:gd name="connsiteY155" fmla="*/ 154891 h 154891"/>
                <a:gd name="connsiteX156" fmla="*/ 570039 w 4543313"/>
                <a:gd name="connsiteY156" fmla="*/ 0 h 154891"/>
                <a:gd name="connsiteX157" fmla="*/ 631069 w 4543313"/>
                <a:gd name="connsiteY157" fmla="*/ 0 h 154891"/>
                <a:gd name="connsiteX158" fmla="*/ 559095 w 4543313"/>
                <a:gd name="connsiteY158" fmla="*/ 154891 h 154891"/>
                <a:gd name="connsiteX159" fmla="*/ 498065 w 4543313"/>
                <a:gd name="connsiteY159" fmla="*/ 154891 h 154891"/>
                <a:gd name="connsiteX160" fmla="*/ 470426 w 4543313"/>
                <a:gd name="connsiteY160" fmla="*/ 0 h 154891"/>
                <a:gd name="connsiteX161" fmla="*/ 531456 w 4543313"/>
                <a:gd name="connsiteY161" fmla="*/ 0 h 154891"/>
                <a:gd name="connsiteX162" fmla="*/ 459482 w 4543313"/>
                <a:gd name="connsiteY162" fmla="*/ 154891 h 154891"/>
                <a:gd name="connsiteX163" fmla="*/ 398452 w 4543313"/>
                <a:gd name="connsiteY163" fmla="*/ 154891 h 154891"/>
                <a:gd name="connsiteX164" fmla="*/ 370813 w 4543313"/>
                <a:gd name="connsiteY164" fmla="*/ 0 h 154891"/>
                <a:gd name="connsiteX165" fmla="*/ 431843 w 4543313"/>
                <a:gd name="connsiteY165" fmla="*/ 0 h 154891"/>
                <a:gd name="connsiteX166" fmla="*/ 359869 w 4543313"/>
                <a:gd name="connsiteY166" fmla="*/ 154891 h 154891"/>
                <a:gd name="connsiteX167" fmla="*/ 298839 w 4543313"/>
                <a:gd name="connsiteY167" fmla="*/ 154891 h 154891"/>
                <a:gd name="connsiteX168" fmla="*/ 271200 w 4543313"/>
                <a:gd name="connsiteY168" fmla="*/ 0 h 154891"/>
                <a:gd name="connsiteX169" fmla="*/ 332230 w 4543313"/>
                <a:gd name="connsiteY169" fmla="*/ 0 h 154891"/>
                <a:gd name="connsiteX170" fmla="*/ 260256 w 4543313"/>
                <a:gd name="connsiteY170" fmla="*/ 154891 h 154891"/>
                <a:gd name="connsiteX171" fmla="*/ 199226 w 4543313"/>
                <a:gd name="connsiteY171" fmla="*/ 154891 h 154891"/>
                <a:gd name="connsiteX172" fmla="*/ 171587 w 4543313"/>
                <a:gd name="connsiteY172" fmla="*/ 0 h 154891"/>
                <a:gd name="connsiteX173" fmla="*/ 232617 w 4543313"/>
                <a:gd name="connsiteY173" fmla="*/ 0 h 154891"/>
                <a:gd name="connsiteX174" fmla="*/ 160643 w 4543313"/>
                <a:gd name="connsiteY174" fmla="*/ 154891 h 154891"/>
                <a:gd name="connsiteX175" fmla="*/ 99613 w 4543313"/>
                <a:gd name="connsiteY175" fmla="*/ 154891 h 154891"/>
                <a:gd name="connsiteX176" fmla="*/ 71974 w 4543313"/>
                <a:gd name="connsiteY176" fmla="*/ 0 h 154891"/>
                <a:gd name="connsiteX177" fmla="*/ 133004 w 4543313"/>
                <a:gd name="connsiteY177" fmla="*/ 0 h 154891"/>
                <a:gd name="connsiteX178" fmla="*/ 61030 w 4543313"/>
                <a:gd name="connsiteY178" fmla="*/ 154891 h 154891"/>
                <a:gd name="connsiteX179" fmla="*/ 0 w 4543313"/>
                <a:gd name="connsiteY179" fmla="*/ 154891 h 15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543313" h="154891">
                  <a:moveTo>
                    <a:pt x="4482283" y="0"/>
                  </a:moveTo>
                  <a:lnTo>
                    <a:pt x="4543313" y="0"/>
                  </a:lnTo>
                  <a:lnTo>
                    <a:pt x="4471339" y="154891"/>
                  </a:lnTo>
                  <a:lnTo>
                    <a:pt x="4410309" y="154891"/>
                  </a:lnTo>
                  <a:close/>
                  <a:moveTo>
                    <a:pt x="4382670" y="0"/>
                  </a:moveTo>
                  <a:lnTo>
                    <a:pt x="4443700" y="0"/>
                  </a:lnTo>
                  <a:lnTo>
                    <a:pt x="4371726" y="154891"/>
                  </a:lnTo>
                  <a:lnTo>
                    <a:pt x="4310696" y="154891"/>
                  </a:lnTo>
                  <a:close/>
                  <a:moveTo>
                    <a:pt x="4283057" y="0"/>
                  </a:moveTo>
                  <a:lnTo>
                    <a:pt x="4344087" y="0"/>
                  </a:lnTo>
                  <a:lnTo>
                    <a:pt x="4272113" y="154891"/>
                  </a:lnTo>
                  <a:lnTo>
                    <a:pt x="4211083" y="154891"/>
                  </a:lnTo>
                  <a:close/>
                  <a:moveTo>
                    <a:pt x="4183444" y="0"/>
                  </a:moveTo>
                  <a:lnTo>
                    <a:pt x="4244474" y="0"/>
                  </a:lnTo>
                  <a:lnTo>
                    <a:pt x="4172500" y="154891"/>
                  </a:lnTo>
                  <a:lnTo>
                    <a:pt x="4111470" y="154891"/>
                  </a:lnTo>
                  <a:close/>
                  <a:moveTo>
                    <a:pt x="4083831" y="0"/>
                  </a:moveTo>
                  <a:lnTo>
                    <a:pt x="4144861" y="0"/>
                  </a:lnTo>
                  <a:lnTo>
                    <a:pt x="4072887" y="154891"/>
                  </a:lnTo>
                  <a:lnTo>
                    <a:pt x="4011857" y="154891"/>
                  </a:lnTo>
                  <a:close/>
                  <a:moveTo>
                    <a:pt x="3984218" y="0"/>
                  </a:moveTo>
                  <a:lnTo>
                    <a:pt x="4045248" y="0"/>
                  </a:lnTo>
                  <a:lnTo>
                    <a:pt x="3973274" y="154891"/>
                  </a:lnTo>
                  <a:lnTo>
                    <a:pt x="3912244" y="154891"/>
                  </a:lnTo>
                  <a:close/>
                  <a:moveTo>
                    <a:pt x="3884605" y="0"/>
                  </a:moveTo>
                  <a:lnTo>
                    <a:pt x="3945635" y="0"/>
                  </a:lnTo>
                  <a:lnTo>
                    <a:pt x="3873661" y="154891"/>
                  </a:lnTo>
                  <a:lnTo>
                    <a:pt x="3812631" y="154891"/>
                  </a:lnTo>
                  <a:close/>
                  <a:moveTo>
                    <a:pt x="3784992" y="0"/>
                  </a:moveTo>
                  <a:lnTo>
                    <a:pt x="3846022" y="0"/>
                  </a:lnTo>
                  <a:lnTo>
                    <a:pt x="3774048" y="154891"/>
                  </a:lnTo>
                  <a:lnTo>
                    <a:pt x="3713018" y="154891"/>
                  </a:lnTo>
                  <a:close/>
                  <a:moveTo>
                    <a:pt x="3685379" y="0"/>
                  </a:moveTo>
                  <a:lnTo>
                    <a:pt x="3746409" y="0"/>
                  </a:lnTo>
                  <a:lnTo>
                    <a:pt x="3674435" y="154891"/>
                  </a:lnTo>
                  <a:lnTo>
                    <a:pt x="3613404" y="154891"/>
                  </a:lnTo>
                  <a:close/>
                  <a:moveTo>
                    <a:pt x="3585766" y="0"/>
                  </a:moveTo>
                  <a:lnTo>
                    <a:pt x="3646796" y="0"/>
                  </a:lnTo>
                  <a:lnTo>
                    <a:pt x="3574822" y="154891"/>
                  </a:lnTo>
                  <a:lnTo>
                    <a:pt x="3513791" y="154891"/>
                  </a:lnTo>
                  <a:close/>
                  <a:moveTo>
                    <a:pt x="3486152" y="0"/>
                  </a:moveTo>
                  <a:lnTo>
                    <a:pt x="3547183" y="0"/>
                  </a:lnTo>
                  <a:lnTo>
                    <a:pt x="3475209" y="154891"/>
                  </a:lnTo>
                  <a:lnTo>
                    <a:pt x="3414178" y="154891"/>
                  </a:lnTo>
                  <a:close/>
                  <a:moveTo>
                    <a:pt x="3386539" y="0"/>
                  </a:moveTo>
                  <a:lnTo>
                    <a:pt x="3447570" y="0"/>
                  </a:lnTo>
                  <a:lnTo>
                    <a:pt x="3375596" y="154891"/>
                  </a:lnTo>
                  <a:lnTo>
                    <a:pt x="3314565" y="154891"/>
                  </a:lnTo>
                  <a:close/>
                  <a:moveTo>
                    <a:pt x="3286926" y="0"/>
                  </a:moveTo>
                  <a:lnTo>
                    <a:pt x="3347957" y="0"/>
                  </a:lnTo>
                  <a:lnTo>
                    <a:pt x="3275983" y="154891"/>
                  </a:lnTo>
                  <a:lnTo>
                    <a:pt x="3214952" y="154891"/>
                  </a:lnTo>
                  <a:close/>
                  <a:moveTo>
                    <a:pt x="3187313" y="0"/>
                  </a:moveTo>
                  <a:lnTo>
                    <a:pt x="3248344" y="0"/>
                  </a:lnTo>
                  <a:lnTo>
                    <a:pt x="3176370" y="154891"/>
                  </a:lnTo>
                  <a:lnTo>
                    <a:pt x="3115339" y="154891"/>
                  </a:lnTo>
                  <a:close/>
                  <a:moveTo>
                    <a:pt x="3087700" y="0"/>
                  </a:moveTo>
                  <a:lnTo>
                    <a:pt x="3148731" y="0"/>
                  </a:lnTo>
                  <a:lnTo>
                    <a:pt x="3076757" y="154891"/>
                  </a:lnTo>
                  <a:lnTo>
                    <a:pt x="3015726" y="154891"/>
                  </a:lnTo>
                  <a:close/>
                  <a:moveTo>
                    <a:pt x="2974419" y="0"/>
                  </a:moveTo>
                  <a:lnTo>
                    <a:pt x="3035450" y="0"/>
                  </a:lnTo>
                  <a:lnTo>
                    <a:pt x="2963476" y="154891"/>
                  </a:lnTo>
                  <a:lnTo>
                    <a:pt x="2902445" y="154891"/>
                  </a:lnTo>
                  <a:close/>
                  <a:moveTo>
                    <a:pt x="2874806" y="0"/>
                  </a:moveTo>
                  <a:lnTo>
                    <a:pt x="2935837" y="0"/>
                  </a:lnTo>
                  <a:lnTo>
                    <a:pt x="2863863" y="154891"/>
                  </a:lnTo>
                  <a:lnTo>
                    <a:pt x="2802832" y="154891"/>
                  </a:lnTo>
                  <a:close/>
                  <a:moveTo>
                    <a:pt x="2775193" y="0"/>
                  </a:moveTo>
                  <a:lnTo>
                    <a:pt x="2836224" y="0"/>
                  </a:lnTo>
                  <a:lnTo>
                    <a:pt x="2764250" y="154891"/>
                  </a:lnTo>
                  <a:lnTo>
                    <a:pt x="2703219" y="154891"/>
                  </a:lnTo>
                  <a:close/>
                  <a:moveTo>
                    <a:pt x="2675580" y="0"/>
                  </a:moveTo>
                  <a:lnTo>
                    <a:pt x="2736611" y="0"/>
                  </a:lnTo>
                  <a:lnTo>
                    <a:pt x="2664637" y="154891"/>
                  </a:lnTo>
                  <a:lnTo>
                    <a:pt x="2603606" y="154891"/>
                  </a:lnTo>
                  <a:close/>
                  <a:moveTo>
                    <a:pt x="2575967" y="0"/>
                  </a:moveTo>
                  <a:lnTo>
                    <a:pt x="2636998" y="0"/>
                  </a:lnTo>
                  <a:lnTo>
                    <a:pt x="2565024" y="154891"/>
                  </a:lnTo>
                  <a:lnTo>
                    <a:pt x="2503993" y="154891"/>
                  </a:lnTo>
                  <a:close/>
                  <a:moveTo>
                    <a:pt x="2476354" y="0"/>
                  </a:moveTo>
                  <a:lnTo>
                    <a:pt x="2537385" y="0"/>
                  </a:lnTo>
                  <a:lnTo>
                    <a:pt x="2465410" y="154891"/>
                  </a:lnTo>
                  <a:lnTo>
                    <a:pt x="2404380" y="154891"/>
                  </a:lnTo>
                  <a:close/>
                  <a:moveTo>
                    <a:pt x="2376741" y="0"/>
                  </a:moveTo>
                  <a:lnTo>
                    <a:pt x="2437772" y="0"/>
                  </a:lnTo>
                  <a:lnTo>
                    <a:pt x="2365797" y="154891"/>
                  </a:lnTo>
                  <a:lnTo>
                    <a:pt x="2304767" y="154891"/>
                  </a:lnTo>
                  <a:close/>
                  <a:moveTo>
                    <a:pt x="2277128" y="0"/>
                  </a:moveTo>
                  <a:lnTo>
                    <a:pt x="2338158" y="0"/>
                  </a:lnTo>
                  <a:lnTo>
                    <a:pt x="2266184" y="154891"/>
                  </a:lnTo>
                  <a:lnTo>
                    <a:pt x="2205154" y="154891"/>
                  </a:lnTo>
                  <a:close/>
                  <a:moveTo>
                    <a:pt x="2177515" y="0"/>
                  </a:moveTo>
                  <a:lnTo>
                    <a:pt x="2238545" y="0"/>
                  </a:lnTo>
                  <a:lnTo>
                    <a:pt x="2166571" y="154891"/>
                  </a:lnTo>
                  <a:lnTo>
                    <a:pt x="2105541" y="154891"/>
                  </a:lnTo>
                  <a:close/>
                  <a:moveTo>
                    <a:pt x="2077902" y="0"/>
                  </a:moveTo>
                  <a:lnTo>
                    <a:pt x="2138932" y="0"/>
                  </a:lnTo>
                  <a:lnTo>
                    <a:pt x="2066958" y="154891"/>
                  </a:lnTo>
                  <a:lnTo>
                    <a:pt x="2005928" y="154891"/>
                  </a:lnTo>
                  <a:close/>
                  <a:moveTo>
                    <a:pt x="1978289" y="0"/>
                  </a:moveTo>
                  <a:lnTo>
                    <a:pt x="2039319" y="0"/>
                  </a:lnTo>
                  <a:lnTo>
                    <a:pt x="1967345" y="154891"/>
                  </a:lnTo>
                  <a:lnTo>
                    <a:pt x="1906315" y="154891"/>
                  </a:lnTo>
                  <a:close/>
                  <a:moveTo>
                    <a:pt x="1878676" y="0"/>
                  </a:moveTo>
                  <a:lnTo>
                    <a:pt x="1939706" y="0"/>
                  </a:lnTo>
                  <a:lnTo>
                    <a:pt x="1867732" y="154891"/>
                  </a:lnTo>
                  <a:lnTo>
                    <a:pt x="1806702" y="154891"/>
                  </a:lnTo>
                  <a:close/>
                  <a:moveTo>
                    <a:pt x="1779063" y="0"/>
                  </a:moveTo>
                  <a:lnTo>
                    <a:pt x="1840093" y="0"/>
                  </a:lnTo>
                  <a:lnTo>
                    <a:pt x="1768119" y="154891"/>
                  </a:lnTo>
                  <a:lnTo>
                    <a:pt x="1707089" y="154891"/>
                  </a:lnTo>
                  <a:close/>
                  <a:moveTo>
                    <a:pt x="1679450" y="0"/>
                  </a:moveTo>
                  <a:lnTo>
                    <a:pt x="1740480" y="0"/>
                  </a:lnTo>
                  <a:lnTo>
                    <a:pt x="1668506" y="154891"/>
                  </a:lnTo>
                  <a:lnTo>
                    <a:pt x="1607476" y="154891"/>
                  </a:lnTo>
                  <a:close/>
                  <a:moveTo>
                    <a:pt x="1579837" y="0"/>
                  </a:moveTo>
                  <a:lnTo>
                    <a:pt x="1640867" y="0"/>
                  </a:lnTo>
                  <a:lnTo>
                    <a:pt x="1568893" y="154891"/>
                  </a:lnTo>
                  <a:lnTo>
                    <a:pt x="1507863" y="154891"/>
                  </a:lnTo>
                  <a:close/>
                  <a:moveTo>
                    <a:pt x="1466556" y="0"/>
                  </a:moveTo>
                  <a:lnTo>
                    <a:pt x="1527587" y="0"/>
                  </a:lnTo>
                  <a:lnTo>
                    <a:pt x="1455613" y="154891"/>
                  </a:lnTo>
                  <a:lnTo>
                    <a:pt x="1394582" y="154891"/>
                  </a:lnTo>
                  <a:close/>
                  <a:moveTo>
                    <a:pt x="1366943" y="0"/>
                  </a:moveTo>
                  <a:lnTo>
                    <a:pt x="1427974" y="0"/>
                  </a:lnTo>
                  <a:lnTo>
                    <a:pt x="1356000" y="154891"/>
                  </a:lnTo>
                  <a:lnTo>
                    <a:pt x="1294969" y="154891"/>
                  </a:lnTo>
                  <a:close/>
                  <a:moveTo>
                    <a:pt x="1267330" y="0"/>
                  </a:moveTo>
                  <a:lnTo>
                    <a:pt x="1328361" y="0"/>
                  </a:lnTo>
                  <a:lnTo>
                    <a:pt x="1256387" y="154891"/>
                  </a:lnTo>
                  <a:lnTo>
                    <a:pt x="1195356" y="154891"/>
                  </a:lnTo>
                  <a:close/>
                  <a:moveTo>
                    <a:pt x="1167717" y="0"/>
                  </a:moveTo>
                  <a:lnTo>
                    <a:pt x="1228748" y="0"/>
                  </a:lnTo>
                  <a:lnTo>
                    <a:pt x="1156774" y="154891"/>
                  </a:lnTo>
                  <a:lnTo>
                    <a:pt x="1095743" y="154891"/>
                  </a:lnTo>
                  <a:close/>
                  <a:moveTo>
                    <a:pt x="1068104" y="0"/>
                  </a:moveTo>
                  <a:lnTo>
                    <a:pt x="1129135" y="0"/>
                  </a:lnTo>
                  <a:lnTo>
                    <a:pt x="1057161" y="154891"/>
                  </a:lnTo>
                  <a:lnTo>
                    <a:pt x="996130" y="154891"/>
                  </a:lnTo>
                  <a:close/>
                  <a:moveTo>
                    <a:pt x="968491" y="0"/>
                  </a:moveTo>
                  <a:lnTo>
                    <a:pt x="1029522" y="0"/>
                  </a:lnTo>
                  <a:lnTo>
                    <a:pt x="957548" y="154891"/>
                  </a:lnTo>
                  <a:lnTo>
                    <a:pt x="896517" y="154891"/>
                  </a:lnTo>
                  <a:close/>
                  <a:moveTo>
                    <a:pt x="868878" y="0"/>
                  </a:moveTo>
                  <a:lnTo>
                    <a:pt x="929909" y="0"/>
                  </a:lnTo>
                  <a:lnTo>
                    <a:pt x="857935" y="154891"/>
                  </a:lnTo>
                  <a:lnTo>
                    <a:pt x="796904" y="154891"/>
                  </a:lnTo>
                  <a:close/>
                  <a:moveTo>
                    <a:pt x="769265" y="0"/>
                  </a:moveTo>
                  <a:lnTo>
                    <a:pt x="830296" y="0"/>
                  </a:lnTo>
                  <a:lnTo>
                    <a:pt x="758321" y="154891"/>
                  </a:lnTo>
                  <a:lnTo>
                    <a:pt x="697291" y="154891"/>
                  </a:lnTo>
                  <a:close/>
                  <a:moveTo>
                    <a:pt x="669652" y="0"/>
                  </a:moveTo>
                  <a:lnTo>
                    <a:pt x="730683" y="0"/>
                  </a:lnTo>
                  <a:lnTo>
                    <a:pt x="658708" y="154891"/>
                  </a:lnTo>
                  <a:lnTo>
                    <a:pt x="597678" y="154891"/>
                  </a:lnTo>
                  <a:close/>
                  <a:moveTo>
                    <a:pt x="570039" y="0"/>
                  </a:moveTo>
                  <a:lnTo>
                    <a:pt x="631069" y="0"/>
                  </a:lnTo>
                  <a:lnTo>
                    <a:pt x="559095" y="154891"/>
                  </a:lnTo>
                  <a:lnTo>
                    <a:pt x="498065" y="154891"/>
                  </a:lnTo>
                  <a:close/>
                  <a:moveTo>
                    <a:pt x="470426" y="0"/>
                  </a:moveTo>
                  <a:lnTo>
                    <a:pt x="531456" y="0"/>
                  </a:lnTo>
                  <a:lnTo>
                    <a:pt x="459482" y="154891"/>
                  </a:lnTo>
                  <a:lnTo>
                    <a:pt x="398452" y="154891"/>
                  </a:lnTo>
                  <a:close/>
                  <a:moveTo>
                    <a:pt x="370813" y="0"/>
                  </a:moveTo>
                  <a:lnTo>
                    <a:pt x="431843" y="0"/>
                  </a:lnTo>
                  <a:lnTo>
                    <a:pt x="359869" y="154891"/>
                  </a:lnTo>
                  <a:lnTo>
                    <a:pt x="298839" y="154891"/>
                  </a:lnTo>
                  <a:close/>
                  <a:moveTo>
                    <a:pt x="271200" y="0"/>
                  </a:moveTo>
                  <a:lnTo>
                    <a:pt x="332230" y="0"/>
                  </a:lnTo>
                  <a:lnTo>
                    <a:pt x="260256" y="154891"/>
                  </a:lnTo>
                  <a:lnTo>
                    <a:pt x="199226" y="154891"/>
                  </a:lnTo>
                  <a:close/>
                  <a:moveTo>
                    <a:pt x="171587" y="0"/>
                  </a:moveTo>
                  <a:lnTo>
                    <a:pt x="232617" y="0"/>
                  </a:lnTo>
                  <a:lnTo>
                    <a:pt x="160643" y="154891"/>
                  </a:lnTo>
                  <a:lnTo>
                    <a:pt x="99613" y="154891"/>
                  </a:lnTo>
                  <a:close/>
                  <a:moveTo>
                    <a:pt x="71974" y="0"/>
                  </a:moveTo>
                  <a:lnTo>
                    <a:pt x="133004" y="0"/>
                  </a:lnTo>
                  <a:lnTo>
                    <a:pt x="61030" y="154891"/>
                  </a:lnTo>
                  <a:lnTo>
                    <a:pt x="0" y="1548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5" name="等腰三角形 84"/>
            <p:cNvSpPr/>
            <p:nvPr/>
          </p:nvSpPr>
          <p:spPr>
            <a:xfrm rot="5400000">
              <a:off x="6131956" y="3443186"/>
              <a:ext cx="86060" cy="75304"/>
            </a:xfrm>
            <a:prstGeom prst="triangl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6191122" y="3480838"/>
              <a:ext cx="30957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6346644" y="4445828"/>
              <a:ext cx="5836410" cy="18467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5400000">
              <a:off x="5578352" y="4565405"/>
              <a:ext cx="86060" cy="75304"/>
            </a:xfrm>
            <a:prstGeom prst="triangl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387172" y="4911198"/>
              <a:ext cx="3275125" cy="565176"/>
            </a:xfrm>
            <a:custGeom>
              <a:avLst/>
              <a:gdLst>
                <a:gd name="connsiteX0" fmla="*/ 4862456 w 4862456"/>
                <a:gd name="connsiteY0" fmla="*/ 622544 h 839097"/>
                <a:gd name="connsiteX1" fmla="*/ 4862456 w 4862456"/>
                <a:gd name="connsiteY1" fmla="*/ 764857 h 839097"/>
                <a:gd name="connsiteX2" fmla="*/ 4779979 w 4862456"/>
                <a:gd name="connsiteY2" fmla="*/ 839097 h 839097"/>
                <a:gd name="connsiteX3" fmla="*/ 4621875 w 4862456"/>
                <a:gd name="connsiteY3" fmla="*/ 839097 h 839097"/>
                <a:gd name="connsiteX4" fmla="*/ 4862456 w 4862456"/>
                <a:gd name="connsiteY4" fmla="*/ 389084 h 839097"/>
                <a:gd name="connsiteX5" fmla="*/ 4862456 w 4862456"/>
                <a:gd name="connsiteY5" fmla="*/ 531397 h 839097"/>
                <a:gd name="connsiteX6" fmla="*/ 4520614 w 4862456"/>
                <a:gd name="connsiteY6" fmla="*/ 839097 h 839097"/>
                <a:gd name="connsiteX7" fmla="*/ 4362511 w 4862456"/>
                <a:gd name="connsiteY7" fmla="*/ 839097 h 839097"/>
                <a:gd name="connsiteX8" fmla="*/ 4862456 w 4862456"/>
                <a:gd name="connsiteY8" fmla="*/ 155625 h 839097"/>
                <a:gd name="connsiteX9" fmla="*/ 4862456 w 4862456"/>
                <a:gd name="connsiteY9" fmla="*/ 297937 h 839097"/>
                <a:gd name="connsiteX10" fmla="*/ 4261251 w 4862456"/>
                <a:gd name="connsiteY10" fmla="*/ 839097 h 839097"/>
                <a:gd name="connsiteX11" fmla="*/ 4103148 w 4862456"/>
                <a:gd name="connsiteY11" fmla="*/ 839097 h 839097"/>
                <a:gd name="connsiteX12" fmla="*/ 4775984 w 4862456"/>
                <a:gd name="connsiteY12" fmla="*/ 0 h 839097"/>
                <a:gd name="connsiteX13" fmla="*/ 4862456 w 4862456"/>
                <a:gd name="connsiteY13" fmla="*/ 0 h 839097"/>
                <a:gd name="connsiteX14" fmla="*/ 4862456 w 4862456"/>
                <a:gd name="connsiteY14" fmla="*/ 64478 h 839097"/>
                <a:gd name="connsiteX15" fmla="*/ 4001888 w 4862456"/>
                <a:gd name="connsiteY15" fmla="*/ 839097 h 839097"/>
                <a:gd name="connsiteX16" fmla="*/ 3843784 w 4862456"/>
                <a:gd name="connsiteY16" fmla="*/ 839097 h 839097"/>
                <a:gd name="connsiteX17" fmla="*/ 4516620 w 4862456"/>
                <a:gd name="connsiteY17" fmla="*/ 0 h 839097"/>
                <a:gd name="connsiteX18" fmla="*/ 4674724 w 4862456"/>
                <a:gd name="connsiteY18" fmla="*/ 0 h 839097"/>
                <a:gd name="connsiteX19" fmla="*/ 3742524 w 4862456"/>
                <a:gd name="connsiteY19" fmla="*/ 839097 h 839097"/>
                <a:gd name="connsiteX20" fmla="*/ 3584420 w 4862456"/>
                <a:gd name="connsiteY20" fmla="*/ 839097 h 839097"/>
                <a:gd name="connsiteX21" fmla="*/ 4257256 w 4862456"/>
                <a:gd name="connsiteY21" fmla="*/ 0 h 839097"/>
                <a:gd name="connsiteX22" fmla="*/ 4415361 w 4862456"/>
                <a:gd name="connsiteY22" fmla="*/ 0 h 839097"/>
                <a:gd name="connsiteX23" fmla="*/ 3483160 w 4862456"/>
                <a:gd name="connsiteY23" fmla="*/ 839097 h 839097"/>
                <a:gd name="connsiteX24" fmla="*/ 3325056 w 4862456"/>
                <a:gd name="connsiteY24" fmla="*/ 839097 h 839097"/>
                <a:gd name="connsiteX25" fmla="*/ 3997893 w 4862456"/>
                <a:gd name="connsiteY25" fmla="*/ 0 h 839097"/>
                <a:gd name="connsiteX26" fmla="*/ 4155997 w 4862456"/>
                <a:gd name="connsiteY26" fmla="*/ 0 h 839097"/>
                <a:gd name="connsiteX27" fmla="*/ 3223796 w 4862456"/>
                <a:gd name="connsiteY27" fmla="*/ 839097 h 839097"/>
                <a:gd name="connsiteX28" fmla="*/ 3065693 w 4862456"/>
                <a:gd name="connsiteY28" fmla="*/ 839097 h 839097"/>
                <a:gd name="connsiteX29" fmla="*/ 3738529 w 4862456"/>
                <a:gd name="connsiteY29" fmla="*/ 0 h 839097"/>
                <a:gd name="connsiteX30" fmla="*/ 3896633 w 4862456"/>
                <a:gd name="connsiteY30" fmla="*/ 0 h 839097"/>
                <a:gd name="connsiteX31" fmla="*/ 2964433 w 4862456"/>
                <a:gd name="connsiteY31" fmla="*/ 839097 h 839097"/>
                <a:gd name="connsiteX32" fmla="*/ 2806328 w 4862456"/>
                <a:gd name="connsiteY32" fmla="*/ 839097 h 839097"/>
                <a:gd name="connsiteX33" fmla="*/ 3479166 w 4862456"/>
                <a:gd name="connsiteY33" fmla="*/ 0 h 839097"/>
                <a:gd name="connsiteX34" fmla="*/ 3637269 w 4862456"/>
                <a:gd name="connsiteY34" fmla="*/ 0 h 839097"/>
                <a:gd name="connsiteX35" fmla="*/ 2705069 w 4862456"/>
                <a:gd name="connsiteY35" fmla="*/ 839097 h 839097"/>
                <a:gd name="connsiteX36" fmla="*/ 2546965 w 4862456"/>
                <a:gd name="connsiteY36" fmla="*/ 839097 h 839097"/>
                <a:gd name="connsiteX37" fmla="*/ 3219801 w 4862456"/>
                <a:gd name="connsiteY37" fmla="*/ 0 h 839097"/>
                <a:gd name="connsiteX38" fmla="*/ 3377906 w 4862456"/>
                <a:gd name="connsiteY38" fmla="*/ 0 h 839097"/>
                <a:gd name="connsiteX39" fmla="*/ 2445705 w 4862456"/>
                <a:gd name="connsiteY39" fmla="*/ 839097 h 839097"/>
                <a:gd name="connsiteX40" fmla="*/ 2287601 w 4862456"/>
                <a:gd name="connsiteY40" fmla="*/ 839097 h 839097"/>
                <a:gd name="connsiteX41" fmla="*/ 2960438 w 4862456"/>
                <a:gd name="connsiteY41" fmla="*/ 0 h 839097"/>
                <a:gd name="connsiteX42" fmla="*/ 3118542 w 4862456"/>
                <a:gd name="connsiteY42" fmla="*/ 0 h 839097"/>
                <a:gd name="connsiteX43" fmla="*/ 2186341 w 4862456"/>
                <a:gd name="connsiteY43" fmla="*/ 839097 h 839097"/>
                <a:gd name="connsiteX44" fmla="*/ 2028238 w 4862456"/>
                <a:gd name="connsiteY44" fmla="*/ 839097 h 839097"/>
                <a:gd name="connsiteX45" fmla="*/ 2701074 w 4862456"/>
                <a:gd name="connsiteY45" fmla="*/ 0 h 839097"/>
                <a:gd name="connsiteX46" fmla="*/ 2859178 w 4862456"/>
                <a:gd name="connsiteY46" fmla="*/ 0 h 839097"/>
                <a:gd name="connsiteX47" fmla="*/ 1926978 w 4862456"/>
                <a:gd name="connsiteY47" fmla="*/ 839097 h 839097"/>
                <a:gd name="connsiteX48" fmla="*/ 1768874 w 4862456"/>
                <a:gd name="connsiteY48" fmla="*/ 839097 h 839097"/>
                <a:gd name="connsiteX49" fmla="*/ 2441711 w 4862456"/>
                <a:gd name="connsiteY49" fmla="*/ 0 h 839097"/>
                <a:gd name="connsiteX50" fmla="*/ 2599815 w 4862456"/>
                <a:gd name="connsiteY50" fmla="*/ 0 h 839097"/>
                <a:gd name="connsiteX51" fmla="*/ 1667614 w 4862456"/>
                <a:gd name="connsiteY51" fmla="*/ 839097 h 839097"/>
                <a:gd name="connsiteX52" fmla="*/ 1509510 w 4862456"/>
                <a:gd name="connsiteY52" fmla="*/ 839097 h 839097"/>
                <a:gd name="connsiteX53" fmla="*/ 2182346 w 4862456"/>
                <a:gd name="connsiteY53" fmla="*/ 0 h 839097"/>
                <a:gd name="connsiteX54" fmla="*/ 2340451 w 4862456"/>
                <a:gd name="connsiteY54" fmla="*/ 0 h 839097"/>
                <a:gd name="connsiteX55" fmla="*/ 1408251 w 4862456"/>
                <a:gd name="connsiteY55" fmla="*/ 839097 h 839097"/>
                <a:gd name="connsiteX56" fmla="*/ 1250146 w 4862456"/>
                <a:gd name="connsiteY56" fmla="*/ 839097 h 839097"/>
                <a:gd name="connsiteX57" fmla="*/ 1922984 w 4862456"/>
                <a:gd name="connsiteY57" fmla="*/ 0 h 839097"/>
                <a:gd name="connsiteX58" fmla="*/ 2081087 w 4862456"/>
                <a:gd name="connsiteY58" fmla="*/ 0 h 839097"/>
                <a:gd name="connsiteX59" fmla="*/ 1148887 w 4862456"/>
                <a:gd name="connsiteY59" fmla="*/ 839097 h 839097"/>
                <a:gd name="connsiteX60" fmla="*/ 990783 w 4862456"/>
                <a:gd name="connsiteY60" fmla="*/ 839097 h 839097"/>
                <a:gd name="connsiteX61" fmla="*/ 1663619 w 4862456"/>
                <a:gd name="connsiteY61" fmla="*/ 0 h 839097"/>
                <a:gd name="connsiteX62" fmla="*/ 1821724 w 4862456"/>
                <a:gd name="connsiteY62" fmla="*/ 0 h 839097"/>
                <a:gd name="connsiteX63" fmla="*/ 889524 w 4862456"/>
                <a:gd name="connsiteY63" fmla="*/ 839097 h 839097"/>
                <a:gd name="connsiteX64" fmla="*/ 731419 w 4862456"/>
                <a:gd name="connsiteY64" fmla="*/ 839097 h 839097"/>
                <a:gd name="connsiteX65" fmla="*/ 1404256 w 4862456"/>
                <a:gd name="connsiteY65" fmla="*/ 0 h 839097"/>
                <a:gd name="connsiteX66" fmla="*/ 1562360 w 4862456"/>
                <a:gd name="connsiteY66" fmla="*/ 0 h 839097"/>
                <a:gd name="connsiteX67" fmla="*/ 630159 w 4862456"/>
                <a:gd name="connsiteY67" fmla="*/ 839097 h 839097"/>
                <a:gd name="connsiteX68" fmla="*/ 472055 w 4862456"/>
                <a:gd name="connsiteY68" fmla="*/ 839097 h 839097"/>
                <a:gd name="connsiteX69" fmla="*/ 1144892 w 4862456"/>
                <a:gd name="connsiteY69" fmla="*/ 0 h 839097"/>
                <a:gd name="connsiteX70" fmla="*/ 1302997 w 4862456"/>
                <a:gd name="connsiteY70" fmla="*/ 0 h 839097"/>
                <a:gd name="connsiteX71" fmla="*/ 370796 w 4862456"/>
                <a:gd name="connsiteY71" fmla="*/ 839097 h 839097"/>
                <a:gd name="connsiteX72" fmla="*/ 212691 w 4862456"/>
                <a:gd name="connsiteY72" fmla="*/ 839097 h 839097"/>
                <a:gd name="connsiteX73" fmla="*/ 873638 w 4862456"/>
                <a:gd name="connsiteY73" fmla="*/ 0 h 839097"/>
                <a:gd name="connsiteX74" fmla="*/ 1043632 w 4862456"/>
                <a:gd name="connsiteY74" fmla="*/ 0 h 839097"/>
                <a:gd name="connsiteX75" fmla="*/ 111432 w 4862456"/>
                <a:gd name="connsiteY75" fmla="*/ 839097 h 839097"/>
                <a:gd name="connsiteX76" fmla="*/ 0 w 4862456"/>
                <a:gd name="connsiteY76" fmla="*/ 839097 h 839097"/>
                <a:gd name="connsiteX77" fmla="*/ 0 w 4862456"/>
                <a:gd name="connsiteY77" fmla="*/ 786383 h 839097"/>
                <a:gd name="connsiteX78" fmla="*/ 602383 w 4862456"/>
                <a:gd name="connsiteY78" fmla="*/ 0 h 839097"/>
                <a:gd name="connsiteX79" fmla="*/ 772379 w 4862456"/>
                <a:gd name="connsiteY79" fmla="*/ 0 h 839097"/>
                <a:gd name="connsiteX80" fmla="*/ 0 w 4862456"/>
                <a:gd name="connsiteY80" fmla="*/ 695237 h 839097"/>
                <a:gd name="connsiteX81" fmla="*/ 0 w 4862456"/>
                <a:gd name="connsiteY81" fmla="*/ 542220 h 839097"/>
                <a:gd name="connsiteX82" fmla="*/ 331129 w 4862456"/>
                <a:gd name="connsiteY82" fmla="*/ 0 h 839097"/>
                <a:gd name="connsiteX83" fmla="*/ 501124 w 4862456"/>
                <a:gd name="connsiteY83" fmla="*/ 0 h 839097"/>
                <a:gd name="connsiteX84" fmla="*/ 0 w 4862456"/>
                <a:gd name="connsiteY84" fmla="*/ 451074 h 839097"/>
                <a:gd name="connsiteX85" fmla="*/ 0 w 4862456"/>
                <a:gd name="connsiteY85" fmla="*/ 298058 h 839097"/>
                <a:gd name="connsiteX86" fmla="*/ 0 w 4862456"/>
                <a:gd name="connsiteY86" fmla="*/ 0 h 839097"/>
                <a:gd name="connsiteX87" fmla="*/ 229870 w 4862456"/>
                <a:gd name="connsiteY87" fmla="*/ 0 h 839097"/>
                <a:gd name="connsiteX88" fmla="*/ 0 w 4862456"/>
                <a:gd name="connsiteY88" fmla="*/ 206912 h 83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862456" h="839097">
                  <a:moveTo>
                    <a:pt x="4862456" y="622544"/>
                  </a:moveTo>
                  <a:lnTo>
                    <a:pt x="4862456" y="764857"/>
                  </a:lnTo>
                  <a:lnTo>
                    <a:pt x="4779979" y="839097"/>
                  </a:lnTo>
                  <a:lnTo>
                    <a:pt x="4621875" y="839097"/>
                  </a:lnTo>
                  <a:close/>
                  <a:moveTo>
                    <a:pt x="4862456" y="389084"/>
                  </a:moveTo>
                  <a:lnTo>
                    <a:pt x="4862456" y="531397"/>
                  </a:lnTo>
                  <a:lnTo>
                    <a:pt x="4520614" y="839097"/>
                  </a:lnTo>
                  <a:lnTo>
                    <a:pt x="4362511" y="839097"/>
                  </a:lnTo>
                  <a:close/>
                  <a:moveTo>
                    <a:pt x="4862456" y="155625"/>
                  </a:moveTo>
                  <a:lnTo>
                    <a:pt x="4862456" y="297937"/>
                  </a:lnTo>
                  <a:lnTo>
                    <a:pt x="4261251" y="839097"/>
                  </a:lnTo>
                  <a:lnTo>
                    <a:pt x="4103148" y="839097"/>
                  </a:lnTo>
                  <a:close/>
                  <a:moveTo>
                    <a:pt x="4775984" y="0"/>
                  </a:moveTo>
                  <a:lnTo>
                    <a:pt x="4862456" y="0"/>
                  </a:lnTo>
                  <a:lnTo>
                    <a:pt x="4862456" y="64478"/>
                  </a:lnTo>
                  <a:lnTo>
                    <a:pt x="4001888" y="839097"/>
                  </a:lnTo>
                  <a:lnTo>
                    <a:pt x="3843784" y="839097"/>
                  </a:lnTo>
                  <a:close/>
                  <a:moveTo>
                    <a:pt x="4516620" y="0"/>
                  </a:moveTo>
                  <a:lnTo>
                    <a:pt x="4674724" y="0"/>
                  </a:lnTo>
                  <a:lnTo>
                    <a:pt x="3742524" y="839097"/>
                  </a:lnTo>
                  <a:lnTo>
                    <a:pt x="3584420" y="839097"/>
                  </a:lnTo>
                  <a:close/>
                  <a:moveTo>
                    <a:pt x="4257256" y="0"/>
                  </a:moveTo>
                  <a:lnTo>
                    <a:pt x="4415361" y="0"/>
                  </a:lnTo>
                  <a:lnTo>
                    <a:pt x="3483160" y="839097"/>
                  </a:lnTo>
                  <a:lnTo>
                    <a:pt x="3325056" y="839097"/>
                  </a:lnTo>
                  <a:close/>
                  <a:moveTo>
                    <a:pt x="3997893" y="0"/>
                  </a:moveTo>
                  <a:lnTo>
                    <a:pt x="4155997" y="0"/>
                  </a:lnTo>
                  <a:lnTo>
                    <a:pt x="3223796" y="839097"/>
                  </a:lnTo>
                  <a:lnTo>
                    <a:pt x="3065693" y="839097"/>
                  </a:lnTo>
                  <a:close/>
                  <a:moveTo>
                    <a:pt x="3738529" y="0"/>
                  </a:moveTo>
                  <a:lnTo>
                    <a:pt x="3896633" y="0"/>
                  </a:lnTo>
                  <a:lnTo>
                    <a:pt x="2964433" y="839097"/>
                  </a:lnTo>
                  <a:lnTo>
                    <a:pt x="2806328" y="839097"/>
                  </a:lnTo>
                  <a:close/>
                  <a:moveTo>
                    <a:pt x="3479166" y="0"/>
                  </a:moveTo>
                  <a:lnTo>
                    <a:pt x="3637269" y="0"/>
                  </a:lnTo>
                  <a:lnTo>
                    <a:pt x="2705069" y="839097"/>
                  </a:lnTo>
                  <a:lnTo>
                    <a:pt x="2546965" y="839097"/>
                  </a:lnTo>
                  <a:close/>
                  <a:moveTo>
                    <a:pt x="3219801" y="0"/>
                  </a:moveTo>
                  <a:lnTo>
                    <a:pt x="3377906" y="0"/>
                  </a:lnTo>
                  <a:lnTo>
                    <a:pt x="2445705" y="839097"/>
                  </a:lnTo>
                  <a:lnTo>
                    <a:pt x="2287601" y="839097"/>
                  </a:lnTo>
                  <a:close/>
                  <a:moveTo>
                    <a:pt x="2960438" y="0"/>
                  </a:moveTo>
                  <a:lnTo>
                    <a:pt x="3118542" y="0"/>
                  </a:lnTo>
                  <a:lnTo>
                    <a:pt x="2186341" y="839097"/>
                  </a:lnTo>
                  <a:lnTo>
                    <a:pt x="2028238" y="839097"/>
                  </a:lnTo>
                  <a:close/>
                  <a:moveTo>
                    <a:pt x="2701074" y="0"/>
                  </a:moveTo>
                  <a:lnTo>
                    <a:pt x="2859178" y="0"/>
                  </a:lnTo>
                  <a:lnTo>
                    <a:pt x="1926978" y="839097"/>
                  </a:lnTo>
                  <a:lnTo>
                    <a:pt x="1768874" y="839097"/>
                  </a:lnTo>
                  <a:close/>
                  <a:moveTo>
                    <a:pt x="2441711" y="0"/>
                  </a:moveTo>
                  <a:lnTo>
                    <a:pt x="2599815" y="0"/>
                  </a:lnTo>
                  <a:lnTo>
                    <a:pt x="1667614" y="839097"/>
                  </a:lnTo>
                  <a:lnTo>
                    <a:pt x="1509510" y="839097"/>
                  </a:lnTo>
                  <a:close/>
                  <a:moveTo>
                    <a:pt x="2182346" y="0"/>
                  </a:moveTo>
                  <a:lnTo>
                    <a:pt x="2340451" y="0"/>
                  </a:lnTo>
                  <a:lnTo>
                    <a:pt x="1408251" y="839097"/>
                  </a:lnTo>
                  <a:lnTo>
                    <a:pt x="1250146" y="839097"/>
                  </a:lnTo>
                  <a:close/>
                  <a:moveTo>
                    <a:pt x="1922984" y="0"/>
                  </a:moveTo>
                  <a:lnTo>
                    <a:pt x="2081087" y="0"/>
                  </a:lnTo>
                  <a:lnTo>
                    <a:pt x="1148887" y="839097"/>
                  </a:lnTo>
                  <a:lnTo>
                    <a:pt x="990783" y="839097"/>
                  </a:lnTo>
                  <a:close/>
                  <a:moveTo>
                    <a:pt x="1663619" y="0"/>
                  </a:moveTo>
                  <a:lnTo>
                    <a:pt x="1821724" y="0"/>
                  </a:lnTo>
                  <a:lnTo>
                    <a:pt x="889524" y="839097"/>
                  </a:lnTo>
                  <a:lnTo>
                    <a:pt x="731419" y="839097"/>
                  </a:lnTo>
                  <a:close/>
                  <a:moveTo>
                    <a:pt x="1404256" y="0"/>
                  </a:moveTo>
                  <a:lnTo>
                    <a:pt x="1562360" y="0"/>
                  </a:lnTo>
                  <a:lnTo>
                    <a:pt x="630159" y="839097"/>
                  </a:lnTo>
                  <a:lnTo>
                    <a:pt x="472055" y="839097"/>
                  </a:lnTo>
                  <a:close/>
                  <a:moveTo>
                    <a:pt x="1144892" y="0"/>
                  </a:moveTo>
                  <a:lnTo>
                    <a:pt x="1302997" y="0"/>
                  </a:lnTo>
                  <a:lnTo>
                    <a:pt x="370796" y="839097"/>
                  </a:lnTo>
                  <a:lnTo>
                    <a:pt x="212691" y="839097"/>
                  </a:lnTo>
                  <a:close/>
                  <a:moveTo>
                    <a:pt x="873638" y="0"/>
                  </a:moveTo>
                  <a:lnTo>
                    <a:pt x="1043632" y="0"/>
                  </a:lnTo>
                  <a:lnTo>
                    <a:pt x="111432" y="839097"/>
                  </a:lnTo>
                  <a:lnTo>
                    <a:pt x="0" y="839097"/>
                  </a:lnTo>
                  <a:lnTo>
                    <a:pt x="0" y="786383"/>
                  </a:lnTo>
                  <a:close/>
                  <a:moveTo>
                    <a:pt x="602383" y="0"/>
                  </a:moveTo>
                  <a:lnTo>
                    <a:pt x="772379" y="0"/>
                  </a:lnTo>
                  <a:lnTo>
                    <a:pt x="0" y="695237"/>
                  </a:lnTo>
                  <a:lnTo>
                    <a:pt x="0" y="542220"/>
                  </a:lnTo>
                  <a:close/>
                  <a:moveTo>
                    <a:pt x="331129" y="0"/>
                  </a:moveTo>
                  <a:lnTo>
                    <a:pt x="501124" y="0"/>
                  </a:lnTo>
                  <a:lnTo>
                    <a:pt x="0" y="451074"/>
                  </a:lnTo>
                  <a:lnTo>
                    <a:pt x="0" y="298058"/>
                  </a:lnTo>
                  <a:close/>
                  <a:moveTo>
                    <a:pt x="0" y="0"/>
                  </a:moveTo>
                  <a:lnTo>
                    <a:pt x="229870" y="0"/>
                  </a:lnTo>
                  <a:lnTo>
                    <a:pt x="0" y="206912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8195385" y="4876207"/>
              <a:ext cx="327512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dirty="0">
                  <a:ln>
                    <a:solidFill>
                      <a:schemeClr val="bg1"/>
                    </a:solidFill>
                  </a:ln>
                  <a:noFill/>
                  <a:latin typeface="+mj-lt"/>
                </a:rPr>
                <a:t>PART FOUR</a:t>
              </a:r>
              <a:endParaRPr lang="zh-CN" altLang="en-US" sz="3200" dirty="0">
                <a:ln>
                  <a:solidFill>
                    <a:schemeClr val="bg1"/>
                  </a:solidFill>
                </a:ln>
                <a:noFill/>
                <a:latin typeface="+mj-lt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C63DE6EF-484C-5E15-98FB-F1C714D289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65" y="26254"/>
            <a:ext cx="4894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598723" y="94549"/>
            <a:ext cx="3164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PRESENTATION//SLIDE</a:t>
            </a:r>
            <a:endParaRPr lang="zh-CN" altLang="en-US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4" name="文本框 6"/>
          <p:cNvSpPr txBox="1"/>
          <p:nvPr>
            <p:custDataLst>
              <p:tags r:id="rId1"/>
            </p:custDataLst>
          </p:nvPr>
        </p:nvSpPr>
        <p:spPr>
          <a:xfrm>
            <a:off x="4651960" y="64789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8" name="矩形 17"/>
          <p:cNvSpPr/>
          <p:nvPr/>
        </p:nvSpPr>
        <p:spPr>
          <a:xfrm>
            <a:off x="484396" y="496274"/>
            <a:ext cx="11334750" cy="594360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Gilroy" panose="00000400000000000000" charset="0"/>
              </a:rPr>
              <a:t>、</a:t>
            </a:r>
          </a:p>
        </p:txBody>
      </p:sp>
      <p:cxnSp>
        <p:nvCxnSpPr>
          <p:cNvPr id="20" name="直接连接符 19"/>
          <p:cNvCxnSpPr>
            <a:stCxn id="22" idx="3"/>
          </p:cNvCxnSpPr>
          <p:nvPr/>
        </p:nvCxnSpPr>
        <p:spPr>
          <a:xfrm>
            <a:off x="911282" y="1446071"/>
            <a:ext cx="1040441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等腰三角形 21"/>
          <p:cNvSpPr/>
          <p:nvPr/>
        </p:nvSpPr>
        <p:spPr>
          <a:xfrm rot="5400000">
            <a:off x="905904" y="1408419"/>
            <a:ext cx="86060" cy="75304"/>
          </a:xfrm>
          <a:prstGeom prst="triangl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515208" y="1489101"/>
            <a:ext cx="5334819" cy="4911699"/>
          </a:xfrm>
          <a:prstGeom prst="ellipse">
            <a:avLst/>
          </a:prstGeom>
          <a:gradFill flip="none" rotWithShape="1">
            <a:gsLst>
              <a:gs pos="41000">
                <a:schemeClr val="accent2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022061" y="2284223"/>
            <a:ext cx="4243148" cy="4107302"/>
          </a:xfrm>
          <a:prstGeom prst="ellipse">
            <a:avLst/>
          </a:prstGeom>
          <a:gradFill flip="none" rotWithShape="1">
            <a:gsLst>
              <a:gs pos="41000">
                <a:schemeClr val="accent2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422098" y="3019741"/>
            <a:ext cx="3408615" cy="3374656"/>
          </a:xfrm>
          <a:prstGeom prst="ellipse">
            <a:avLst/>
          </a:prstGeom>
          <a:gradFill flip="none" rotWithShape="1">
            <a:gsLst>
              <a:gs pos="41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811187" y="4028554"/>
            <a:ext cx="2596953" cy="2330246"/>
          </a:xfrm>
          <a:prstGeom prst="ellipse">
            <a:avLst/>
          </a:prstGeom>
          <a:gradFill flip="none" rotWithShape="1">
            <a:gsLst>
              <a:gs pos="46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318569" y="4654817"/>
            <a:ext cx="1666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  <a:ea typeface="+mj-ea"/>
              </a:rPr>
              <a:t>Post expansion</a:t>
            </a:r>
            <a:endParaRPr lang="zh-CN" altLang="en-US" sz="20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72879" y="2578321"/>
            <a:ext cx="2557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  <a:ea typeface="+mj-ea"/>
              </a:rPr>
              <a:t>Trial phase</a:t>
            </a:r>
            <a:endParaRPr lang="zh-CN" altLang="en-US" sz="20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58927" y="1750203"/>
            <a:ext cx="284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  <a:ea typeface="+mj-ea"/>
              </a:rPr>
              <a:t>Early attraction</a:t>
            </a:r>
            <a:endParaRPr lang="zh-CN" altLang="en-US" sz="20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1" name="任意多边形: 形状 100"/>
          <p:cNvSpPr/>
          <p:nvPr/>
        </p:nvSpPr>
        <p:spPr>
          <a:xfrm>
            <a:off x="4619399" y="3622384"/>
            <a:ext cx="181201" cy="185208"/>
          </a:xfrm>
          <a:custGeom>
            <a:avLst/>
            <a:gdLst>
              <a:gd name="connsiteX0" fmla="*/ 201413 w 256390"/>
              <a:gd name="connsiteY0" fmla="*/ 171320 h 262060"/>
              <a:gd name="connsiteX1" fmla="*/ 189755 w 256390"/>
              <a:gd name="connsiteY1" fmla="*/ 190179 h 262060"/>
              <a:gd name="connsiteX2" fmla="*/ 185983 w 256390"/>
              <a:gd name="connsiteY2" fmla="*/ 239900 h 262060"/>
              <a:gd name="connsiteX3" fmla="*/ 146207 w 256390"/>
              <a:gd name="connsiteY3" fmla="*/ 256016 h 262060"/>
              <a:gd name="connsiteX4" fmla="*/ 108830 w 256390"/>
              <a:gd name="connsiteY4" fmla="*/ 222755 h 262060"/>
              <a:gd name="connsiteX5" fmla="*/ 87228 w 256390"/>
              <a:gd name="connsiteY5" fmla="*/ 217268 h 262060"/>
              <a:gd name="connsiteX6" fmla="*/ 39222 w 256390"/>
              <a:gd name="connsiteY6" fmla="*/ 229613 h 262060"/>
              <a:gd name="connsiteX7" fmla="*/ 11790 w 256390"/>
              <a:gd name="connsiteY7" fmla="*/ 196694 h 262060"/>
              <a:gd name="connsiteX8" fmla="*/ 31678 w 256390"/>
              <a:gd name="connsiteY8" fmla="*/ 151089 h 262060"/>
              <a:gd name="connsiteX9" fmla="*/ 29963 w 256390"/>
              <a:gd name="connsiteY9" fmla="*/ 128800 h 262060"/>
              <a:gd name="connsiteX10" fmla="*/ 3560 w 256390"/>
              <a:gd name="connsiteY10" fmla="*/ 86281 h 262060"/>
              <a:gd name="connsiteX11" fmla="*/ 26192 w 256390"/>
              <a:gd name="connsiteY11" fmla="*/ 49933 h 262060"/>
              <a:gd name="connsiteX12" fmla="*/ 75912 w 256390"/>
              <a:gd name="connsiteY12" fmla="*/ 54734 h 262060"/>
              <a:gd name="connsiteX13" fmla="*/ 96486 w 256390"/>
              <a:gd name="connsiteY13" fmla="*/ 46504 h 262060"/>
              <a:gd name="connsiteX14" fmla="*/ 128719 w 256390"/>
              <a:gd name="connsiteY14" fmla="*/ 8442 h 262060"/>
              <a:gd name="connsiteX15" fmla="*/ 170210 w 256390"/>
              <a:gd name="connsiteY15" fmla="*/ 18729 h 262060"/>
              <a:gd name="connsiteX16" fmla="*/ 180839 w 256390"/>
              <a:gd name="connsiteY16" fmla="*/ 67421 h 262060"/>
              <a:gd name="connsiteX17" fmla="*/ 195241 w 256390"/>
              <a:gd name="connsiteY17" fmla="*/ 84566 h 262060"/>
              <a:gd name="connsiteX18" fmla="*/ 241533 w 256390"/>
              <a:gd name="connsiteY18" fmla="*/ 103426 h 262060"/>
              <a:gd name="connsiteX19" fmla="*/ 244619 w 256390"/>
              <a:gd name="connsiteY19" fmla="*/ 146288 h 262060"/>
              <a:gd name="connsiteX20" fmla="*/ 201413 w 256390"/>
              <a:gd name="connsiteY20" fmla="*/ 171320 h 26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6390" h="262060">
                <a:moveTo>
                  <a:pt x="201413" y="171320"/>
                </a:moveTo>
                <a:cubicBezTo>
                  <a:pt x="194555" y="175435"/>
                  <a:pt x="190098" y="182293"/>
                  <a:pt x="189755" y="190179"/>
                </a:cubicBezTo>
                <a:lnTo>
                  <a:pt x="185983" y="239900"/>
                </a:lnTo>
                <a:cubicBezTo>
                  <a:pt x="184611" y="259788"/>
                  <a:pt x="160951" y="269046"/>
                  <a:pt x="146207" y="256016"/>
                </a:cubicBezTo>
                <a:lnTo>
                  <a:pt x="108830" y="222755"/>
                </a:lnTo>
                <a:cubicBezTo>
                  <a:pt x="103001" y="217611"/>
                  <a:pt x="94772" y="215554"/>
                  <a:pt x="87228" y="217268"/>
                </a:cubicBezTo>
                <a:lnTo>
                  <a:pt x="39222" y="229613"/>
                </a:lnTo>
                <a:cubicBezTo>
                  <a:pt x="20019" y="234413"/>
                  <a:pt x="3560" y="214868"/>
                  <a:pt x="11790" y="196694"/>
                </a:cubicBezTo>
                <a:lnTo>
                  <a:pt x="31678" y="151089"/>
                </a:lnTo>
                <a:cubicBezTo>
                  <a:pt x="34764" y="143888"/>
                  <a:pt x="34078" y="135658"/>
                  <a:pt x="29963" y="128800"/>
                </a:cubicBezTo>
                <a:lnTo>
                  <a:pt x="3560" y="86281"/>
                </a:lnTo>
                <a:cubicBezTo>
                  <a:pt x="-6727" y="69478"/>
                  <a:pt x="6646" y="47876"/>
                  <a:pt x="26192" y="49933"/>
                </a:cubicBezTo>
                <a:lnTo>
                  <a:pt x="75912" y="54734"/>
                </a:lnTo>
                <a:cubicBezTo>
                  <a:pt x="83799" y="55420"/>
                  <a:pt x="91343" y="52333"/>
                  <a:pt x="96486" y="46504"/>
                </a:cubicBezTo>
                <a:lnTo>
                  <a:pt x="128719" y="8442"/>
                </a:lnTo>
                <a:cubicBezTo>
                  <a:pt x="141406" y="-6645"/>
                  <a:pt x="166095" y="-473"/>
                  <a:pt x="170210" y="18729"/>
                </a:cubicBezTo>
                <a:lnTo>
                  <a:pt x="180839" y="67421"/>
                </a:lnTo>
                <a:cubicBezTo>
                  <a:pt x="182554" y="74965"/>
                  <a:pt x="188040" y="81480"/>
                  <a:pt x="195241" y="84566"/>
                </a:cubicBezTo>
                <a:lnTo>
                  <a:pt x="241533" y="103426"/>
                </a:lnTo>
                <a:cubicBezTo>
                  <a:pt x="259706" y="110969"/>
                  <a:pt x="261764" y="136001"/>
                  <a:pt x="244619" y="146288"/>
                </a:cubicBezTo>
                <a:lnTo>
                  <a:pt x="201413" y="171320"/>
                </a:lnTo>
                <a:close/>
              </a:path>
            </a:pathLst>
          </a:custGeom>
          <a:gradFill>
            <a:gsLst>
              <a:gs pos="0">
                <a:srgbClr val="FE9A81"/>
              </a:gs>
              <a:gs pos="98120">
                <a:srgbClr val="FDE090"/>
              </a:gs>
            </a:gsLst>
            <a:lin ang="0" scaled="1"/>
          </a:gra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04" name="图形 71"/>
          <p:cNvGrpSpPr/>
          <p:nvPr/>
        </p:nvGrpSpPr>
        <p:grpSpPr>
          <a:xfrm rot="17728415">
            <a:off x="3202058" y="3795109"/>
            <a:ext cx="397878" cy="280975"/>
            <a:chOff x="3787492" y="6965995"/>
            <a:chExt cx="397878" cy="280975"/>
          </a:xfrm>
        </p:grpSpPr>
        <p:sp>
          <p:nvSpPr>
            <p:cNvPr id="105" name="任意多边形: 形状 104"/>
            <p:cNvSpPr/>
            <p:nvPr/>
          </p:nvSpPr>
          <p:spPr>
            <a:xfrm>
              <a:off x="3809789" y="6965995"/>
              <a:ext cx="375581" cy="213081"/>
            </a:xfrm>
            <a:custGeom>
              <a:avLst/>
              <a:gdLst>
                <a:gd name="connsiteX0" fmla="*/ 373318 w 375581"/>
                <a:gd name="connsiteY0" fmla="*/ 167826 h 213081"/>
                <a:gd name="connsiteX1" fmla="*/ 159006 w 375581"/>
                <a:gd name="connsiteY1" fmla="*/ 193887 h 213081"/>
                <a:gd name="connsiteX2" fmla="*/ 2300 w 375581"/>
                <a:gd name="connsiteY2" fmla="*/ 45411 h 213081"/>
                <a:gd name="connsiteX3" fmla="*/ 4358 w 375581"/>
                <a:gd name="connsiteY3" fmla="*/ 40268 h 213081"/>
                <a:gd name="connsiteX4" fmla="*/ 216613 w 375581"/>
                <a:gd name="connsiteY4" fmla="*/ 19351 h 213081"/>
                <a:gd name="connsiteX5" fmla="*/ 374690 w 375581"/>
                <a:gd name="connsiteY5" fmla="*/ 162683 h 213081"/>
                <a:gd name="connsiteX6" fmla="*/ 373318 w 375581"/>
                <a:gd name="connsiteY6" fmla="*/ 167826 h 21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581" h="213081">
                  <a:moveTo>
                    <a:pt x="373318" y="167826"/>
                  </a:moveTo>
                  <a:cubicBezTo>
                    <a:pt x="357545" y="215832"/>
                    <a:pt x="261533" y="227491"/>
                    <a:pt x="159006" y="193887"/>
                  </a:cubicBezTo>
                  <a:cubicBezTo>
                    <a:pt x="56479" y="159940"/>
                    <a:pt x="-13816" y="93417"/>
                    <a:pt x="2300" y="45411"/>
                  </a:cubicBezTo>
                  <a:cubicBezTo>
                    <a:pt x="2986" y="43697"/>
                    <a:pt x="3672" y="41982"/>
                    <a:pt x="4358" y="40268"/>
                  </a:cubicBezTo>
                  <a:cubicBezTo>
                    <a:pt x="24932" y="-3624"/>
                    <a:pt x="117858" y="-13225"/>
                    <a:pt x="216613" y="19351"/>
                  </a:cubicBezTo>
                  <a:cubicBezTo>
                    <a:pt x="315368" y="51926"/>
                    <a:pt x="384291" y="115020"/>
                    <a:pt x="374690" y="162683"/>
                  </a:cubicBezTo>
                  <a:cubicBezTo>
                    <a:pt x="374347" y="164397"/>
                    <a:pt x="374004" y="166112"/>
                    <a:pt x="373318" y="167826"/>
                  </a:cubicBezTo>
                  <a:close/>
                </a:path>
              </a:pathLst>
            </a:custGeom>
            <a:gradFill>
              <a:gsLst>
                <a:gs pos="0">
                  <a:srgbClr val="FE9A81"/>
                </a:gs>
                <a:gs pos="98120">
                  <a:srgbClr val="FDE090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3848888" y="6996683"/>
              <a:ext cx="297896" cy="151096"/>
            </a:xfrm>
            <a:custGeom>
              <a:avLst/>
              <a:gdLst>
                <a:gd name="connsiteX0" fmla="*/ 296501 w 297896"/>
                <a:gd name="connsiteY0" fmla="*/ 124451 h 151096"/>
                <a:gd name="connsiteX1" fmla="*/ 129851 w 297896"/>
                <a:gd name="connsiteY1" fmla="*/ 133023 h 151096"/>
                <a:gd name="connsiteX2" fmla="*/ 1264 w 297896"/>
                <a:gd name="connsiteY2" fmla="*/ 26724 h 151096"/>
                <a:gd name="connsiteX3" fmla="*/ 2635 w 297896"/>
                <a:gd name="connsiteY3" fmla="*/ 23295 h 151096"/>
                <a:gd name="connsiteX4" fmla="*/ 167913 w 297896"/>
                <a:gd name="connsiteY4" fmla="*/ 17809 h 151096"/>
                <a:gd name="connsiteX5" fmla="*/ 297529 w 297896"/>
                <a:gd name="connsiteY5" fmla="*/ 120679 h 151096"/>
                <a:gd name="connsiteX6" fmla="*/ 296501 w 297896"/>
                <a:gd name="connsiteY6" fmla="*/ 124451 h 15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896" h="151096">
                  <a:moveTo>
                    <a:pt x="296501" y="124451"/>
                  </a:moveTo>
                  <a:cubicBezTo>
                    <a:pt x="285871" y="156341"/>
                    <a:pt x="211461" y="160113"/>
                    <a:pt x="129851" y="133023"/>
                  </a:cubicBezTo>
                  <a:cubicBezTo>
                    <a:pt x="48241" y="105934"/>
                    <a:pt x="-9366" y="58614"/>
                    <a:pt x="1264" y="26724"/>
                  </a:cubicBezTo>
                  <a:cubicBezTo>
                    <a:pt x="1607" y="25696"/>
                    <a:pt x="1949" y="24324"/>
                    <a:pt x="2635" y="23295"/>
                  </a:cubicBezTo>
                  <a:cubicBezTo>
                    <a:pt x="17037" y="-5508"/>
                    <a:pt x="89389" y="-7908"/>
                    <a:pt x="167913" y="17809"/>
                  </a:cubicBezTo>
                  <a:cubicBezTo>
                    <a:pt x="246437" y="43869"/>
                    <a:pt x="303016" y="88789"/>
                    <a:pt x="297529" y="120679"/>
                  </a:cubicBezTo>
                  <a:cubicBezTo>
                    <a:pt x="297186" y="122394"/>
                    <a:pt x="296843" y="123422"/>
                    <a:pt x="296501" y="124451"/>
                  </a:cubicBezTo>
                  <a:close/>
                </a:path>
              </a:pathLst>
            </a:custGeom>
            <a:solidFill>
              <a:srgbClr val="F96E6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3848711" y="6997369"/>
              <a:ext cx="297730" cy="138166"/>
            </a:xfrm>
            <a:custGeom>
              <a:avLst/>
              <a:gdLst>
                <a:gd name="connsiteX0" fmla="*/ 296678 w 297730"/>
                <a:gd name="connsiteY0" fmla="*/ 123765 h 138166"/>
                <a:gd name="connsiteX1" fmla="*/ 285362 w 297730"/>
                <a:gd name="connsiteY1" fmla="*/ 138167 h 138166"/>
                <a:gd name="connsiteX2" fmla="*/ 157117 w 297730"/>
                <a:gd name="connsiteY2" fmla="*/ 50385 h 138166"/>
                <a:gd name="connsiteX3" fmla="*/ 1784 w 297730"/>
                <a:gd name="connsiteY3" fmla="*/ 44898 h 138166"/>
                <a:gd name="connsiteX4" fmla="*/ 1098 w 297730"/>
                <a:gd name="connsiteY4" fmla="*/ 26724 h 138166"/>
                <a:gd name="connsiteX5" fmla="*/ 2469 w 297730"/>
                <a:gd name="connsiteY5" fmla="*/ 23295 h 138166"/>
                <a:gd name="connsiteX6" fmla="*/ 167747 w 297730"/>
                <a:gd name="connsiteY6" fmla="*/ 17809 h 138166"/>
                <a:gd name="connsiteX7" fmla="*/ 297363 w 297730"/>
                <a:gd name="connsiteY7" fmla="*/ 120679 h 138166"/>
                <a:gd name="connsiteX8" fmla="*/ 296678 w 297730"/>
                <a:gd name="connsiteY8" fmla="*/ 123765 h 13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730" h="138166">
                  <a:moveTo>
                    <a:pt x="296678" y="123765"/>
                  </a:moveTo>
                  <a:cubicBezTo>
                    <a:pt x="294963" y="129252"/>
                    <a:pt x="290848" y="134052"/>
                    <a:pt x="285362" y="138167"/>
                  </a:cubicBezTo>
                  <a:cubicBezTo>
                    <a:pt x="275075" y="108335"/>
                    <a:pt x="224326" y="72330"/>
                    <a:pt x="157117" y="50385"/>
                  </a:cubicBezTo>
                  <a:cubicBezTo>
                    <a:pt x="89909" y="28096"/>
                    <a:pt x="27844" y="27068"/>
                    <a:pt x="1784" y="44898"/>
                  </a:cubicBezTo>
                  <a:cubicBezTo>
                    <a:pt x="-274" y="38383"/>
                    <a:pt x="-617" y="32211"/>
                    <a:pt x="1098" y="26724"/>
                  </a:cubicBezTo>
                  <a:cubicBezTo>
                    <a:pt x="1441" y="25696"/>
                    <a:pt x="1784" y="24324"/>
                    <a:pt x="2469" y="23295"/>
                  </a:cubicBezTo>
                  <a:cubicBezTo>
                    <a:pt x="16871" y="-5508"/>
                    <a:pt x="89223" y="-7908"/>
                    <a:pt x="167747" y="17809"/>
                  </a:cubicBezTo>
                  <a:cubicBezTo>
                    <a:pt x="246271" y="43869"/>
                    <a:pt x="302850" y="88790"/>
                    <a:pt x="297363" y="120679"/>
                  </a:cubicBezTo>
                  <a:cubicBezTo>
                    <a:pt x="297363" y="121708"/>
                    <a:pt x="297020" y="122736"/>
                    <a:pt x="296678" y="123765"/>
                  </a:cubicBezTo>
                  <a:close/>
                </a:path>
              </a:pathLst>
            </a:custGeom>
            <a:solidFill>
              <a:srgbClr val="D636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4183108" y="7128678"/>
              <a:ext cx="1714" cy="5143"/>
            </a:xfrm>
            <a:custGeom>
              <a:avLst/>
              <a:gdLst>
                <a:gd name="connsiteX0" fmla="*/ 1715 w 1714"/>
                <a:gd name="connsiteY0" fmla="*/ 0 h 5143"/>
                <a:gd name="connsiteX1" fmla="*/ 0 w 1714"/>
                <a:gd name="connsiteY1" fmla="*/ 5144 h 5143"/>
                <a:gd name="connsiteX2" fmla="*/ 1715 w 1714"/>
                <a:gd name="connsiteY2" fmla="*/ 0 h 5143"/>
                <a:gd name="connsiteX3" fmla="*/ 1715 w 1714"/>
                <a:gd name="connsiteY3" fmla="*/ 0 h 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" h="5143">
                  <a:moveTo>
                    <a:pt x="1715" y="0"/>
                  </a:moveTo>
                  <a:lnTo>
                    <a:pt x="0" y="5144"/>
                  </a:lnTo>
                  <a:cubicBezTo>
                    <a:pt x="686" y="3429"/>
                    <a:pt x="1029" y="1715"/>
                    <a:pt x="1715" y="0"/>
                  </a:cubicBezTo>
                  <a:lnTo>
                    <a:pt x="1715" y="0"/>
                  </a:lnTo>
                  <a:close/>
                </a:path>
              </a:pathLst>
            </a:custGeom>
            <a:solidFill>
              <a:srgbClr val="FFFF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3787492" y="7011406"/>
              <a:ext cx="395615" cy="235564"/>
            </a:xfrm>
            <a:custGeom>
              <a:avLst/>
              <a:gdLst>
                <a:gd name="connsiteX0" fmla="*/ 395615 w 395615"/>
                <a:gd name="connsiteY0" fmla="*/ 122415 h 235564"/>
                <a:gd name="connsiteX1" fmla="*/ 373327 w 395615"/>
                <a:gd name="connsiteY1" fmla="*/ 190310 h 235564"/>
                <a:gd name="connsiteX2" fmla="*/ 159014 w 395615"/>
                <a:gd name="connsiteY2" fmla="*/ 216370 h 235564"/>
                <a:gd name="connsiteX3" fmla="*/ 89748 w 395615"/>
                <a:gd name="connsiteY3" fmla="*/ 186195 h 235564"/>
                <a:gd name="connsiteX4" fmla="*/ 54773 w 395615"/>
                <a:gd name="connsiteY4" fmla="*/ 163220 h 235564"/>
                <a:gd name="connsiteX5" fmla="*/ 33856 w 395615"/>
                <a:gd name="connsiteY5" fmla="*/ 145047 h 235564"/>
                <a:gd name="connsiteX6" fmla="*/ 21511 w 395615"/>
                <a:gd name="connsiteY6" fmla="*/ 131674 h 235564"/>
                <a:gd name="connsiteX7" fmla="*/ 2309 w 395615"/>
                <a:gd name="connsiteY7" fmla="*/ 67894 h 235564"/>
                <a:gd name="connsiteX8" fmla="*/ 24597 w 395615"/>
                <a:gd name="connsiteY8" fmla="*/ 0 h 235564"/>
                <a:gd name="connsiteX9" fmla="*/ 43800 w 395615"/>
                <a:gd name="connsiteY9" fmla="*/ 63779 h 235564"/>
                <a:gd name="connsiteX10" fmla="*/ 56144 w 395615"/>
                <a:gd name="connsiteY10" fmla="*/ 77153 h 235564"/>
                <a:gd name="connsiteX11" fmla="*/ 77061 w 395615"/>
                <a:gd name="connsiteY11" fmla="*/ 95326 h 235564"/>
                <a:gd name="connsiteX12" fmla="*/ 112037 w 395615"/>
                <a:gd name="connsiteY12" fmla="*/ 118301 h 235564"/>
                <a:gd name="connsiteX13" fmla="*/ 181303 w 395615"/>
                <a:gd name="connsiteY13" fmla="*/ 148476 h 235564"/>
                <a:gd name="connsiteX14" fmla="*/ 395615 w 395615"/>
                <a:gd name="connsiteY14" fmla="*/ 122415 h 23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615" h="235564">
                  <a:moveTo>
                    <a:pt x="395615" y="122415"/>
                  </a:moveTo>
                  <a:lnTo>
                    <a:pt x="373327" y="190310"/>
                  </a:lnTo>
                  <a:cubicBezTo>
                    <a:pt x="357553" y="238316"/>
                    <a:pt x="261541" y="249974"/>
                    <a:pt x="159014" y="216370"/>
                  </a:cubicBezTo>
                  <a:cubicBezTo>
                    <a:pt x="133640" y="208140"/>
                    <a:pt x="110322" y="197510"/>
                    <a:pt x="89748" y="186195"/>
                  </a:cubicBezTo>
                  <a:cubicBezTo>
                    <a:pt x="77061" y="178994"/>
                    <a:pt x="65060" y="171450"/>
                    <a:pt x="54773" y="163220"/>
                  </a:cubicBezTo>
                  <a:cubicBezTo>
                    <a:pt x="46886" y="157391"/>
                    <a:pt x="40028" y="151219"/>
                    <a:pt x="33856" y="145047"/>
                  </a:cubicBezTo>
                  <a:cubicBezTo>
                    <a:pt x="29398" y="140589"/>
                    <a:pt x="25283" y="136131"/>
                    <a:pt x="21511" y="131674"/>
                  </a:cubicBezTo>
                  <a:cubicBezTo>
                    <a:pt x="3338" y="109728"/>
                    <a:pt x="-4206" y="87097"/>
                    <a:pt x="2309" y="67894"/>
                  </a:cubicBezTo>
                  <a:lnTo>
                    <a:pt x="24597" y="0"/>
                  </a:lnTo>
                  <a:cubicBezTo>
                    <a:pt x="18082" y="19545"/>
                    <a:pt x="25626" y="41834"/>
                    <a:pt x="43800" y="63779"/>
                  </a:cubicBezTo>
                  <a:cubicBezTo>
                    <a:pt x="47572" y="68237"/>
                    <a:pt x="51687" y="72695"/>
                    <a:pt x="56144" y="77153"/>
                  </a:cubicBezTo>
                  <a:cubicBezTo>
                    <a:pt x="62316" y="83325"/>
                    <a:pt x="69517" y="89497"/>
                    <a:pt x="77061" y="95326"/>
                  </a:cubicBezTo>
                  <a:cubicBezTo>
                    <a:pt x="87348" y="103213"/>
                    <a:pt x="99350" y="111100"/>
                    <a:pt x="112037" y="118301"/>
                  </a:cubicBezTo>
                  <a:cubicBezTo>
                    <a:pt x="132611" y="129959"/>
                    <a:pt x="155928" y="140246"/>
                    <a:pt x="181303" y="148476"/>
                  </a:cubicBezTo>
                  <a:cubicBezTo>
                    <a:pt x="283830" y="182080"/>
                    <a:pt x="379842" y="170421"/>
                    <a:pt x="395615" y="122415"/>
                  </a:cubicBezTo>
                  <a:close/>
                </a:path>
              </a:pathLst>
            </a:custGeom>
            <a:solidFill>
              <a:srgbClr val="F96E6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grpSp>
          <p:nvGrpSpPr>
            <p:cNvPr id="110" name="图形 71"/>
            <p:cNvGrpSpPr/>
            <p:nvPr/>
          </p:nvGrpSpPr>
          <p:grpSpPr>
            <a:xfrm>
              <a:off x="3809004" y="7075185"/>
              <a:ext cx="90525" cy="122072"/>
              <a:chOff x="3809004" y="7075185"/>
              <a:chExt cx="90525" cy="122072"/>
            </a:xfrm>
          </p:grpSpPr>
          <p:sp>
            <p:nvSpPr>
              <p:cNvPr id="111" name="任意多边形: 形状 110"/>
              <p:cNvSpPr/>
              <p:nvPr/>
            </p:nvSpPr>
            <p:spPr>
              <a:xfrm>
                <a:off x="3809004" y="7075185"/>
                <a:ext cx="34632" cy="81267"/>
              </a:xfrm>
              <a:custGeom>
                <a:avLst/>
                <a:gdLst>
                  <a:gd name="connsiteX0" fmla="*/ 34633 w 34632"/>
                  <a:gd name="connsiteY0" fmla="*/ 13373 h 81267"/>
                  <a:gd name="connsiteX1" fmla="*/ 12344 w 34632"/>
                  <a:gd name="connsiteY1" fmla="*/ 81268 h 81267"/>
                  <a:gd name="connsiteX2" fmla="*/ 0 w 34632"/>
                  <a:gd name="connsiteY2" fmla="*/ 67894 h 81267"/>
                  <a:gd name="connsiteX3" fmla="*/ 22289 w 34632"/>
                  <a:gd name="connsiteY3" fmla="*/ 0 h 81267"/>
                  <a:gd name="connsiteX4" fmla="*/ 34633 w 34632"/>
                  <a:gd name="connsiteY4" fmla="*/ 13373 h 8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32" h="81267">
                    <a:moveTo>
                      <a:pt x="34633" y="13373"/>
                    </a:moveTo>
                    <a:lnTo>
                      <a:pt x="12344" y="81268"/>
                    </a:lnTo>
                    <a:cubicBezTo>
                      <a:pt x="7887" y="76810"/>
                      <a:pt x="3772" y="72352"/>
                      <a:pt x="0" y="67894"/>
                    </a:cubicBezTo>
                    <a:lnTo>
                      <a:pt x="22289" y="0"/>
                    </a:lnTo>
                    <a:cubicBezTo>
                      <a:pt x="26060" y="4458"/>
                      <a:pt x="30175" y="8915"/>
                      <a:pt x="34633" y="133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9A81"/>
                  </a:gs>
                  <a:gs pos="98120">
                    <a:srgbClr val="FDE090"/>
                  </a:gs>
                </a:gsLst>
                <a:lin ang="0" scaled="1"/>
              </a:gra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  <p:sp>
            <p:nvSpPr>
              <p:cNvPr id="112" name="任意多边形: 形状 111"/>
              <p:cNvSpPr/>
              <p:nvPr/>
            </p:nvSpPr>
            <p:spPr>
              <a:xfrm>
                <a:off x="3842265" y="7106389"/>
                <a:ext cx="57264" cy="90868"/>
              </a:xfrm>
              <a:custGeom>
                <a:avLst/>
                <a:gdLst>
                  <a:gd name="connsiteX0" fmla="*/ 57264 w 57264"/>
                  <a:gd name="connsiteY0" fmla="*/ 22975 h 90868"/>
                  <a:gd name="connsiteX1" fmla="*/ 34976 w 57264"/>
                  <a:gd name="connsiteY1" fmla="*/ 90869 h 90868"/>
                  <a:gd name="connsiteX2" fmla="*/ 0 w 57264"/>
                  <a:gd name="connsiteY2" fmla="*/ 67894 h 90868"/>
                  <a:gd name="connsiteX3" fmla="*/ 22289 w 57264"/>
                  <a:gd name="connsiteY3" fmla="*/ 0 h 90868"/>
                  <a:gd name="connsiteX4" fmla="*/ 57264 w 57264"/>
                  <a:gd name="connsiteY4" fmla="*/ 22975 h 90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64" h="90868">
                    <a:moveTo>
                      <a:pt x="57264" y="22975"/>
                    </a:moveTo>
                    <a:lnTo>
                      <a:pt x="34976" y="90869"/>
                    </a:lnTo>
                    <a:cubicBezTo>
                      <a:pt x="22289" y="83668"/>
                      <a:pt x="10287" y="76124"/>
                      <a:pt x="0" y="67894"/>
                    </a:cubicBezTo>
                    <a:lnTo>
                      <a:pt x="22289" y="0"/>
                    </a:lnTo>
                    <a:cubicBezTo>
                      <a:pt x="32919" y="8230"/>
                      <a:pt x="44577" y="15774"/>
                      <a:pt x="57264" y="229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9A81"/>
                  </a:gs>
                  <a:gs pos="98120">
                    <a:srgbClr val="FDE090"/>
                  </a:gs>
                </a:gsLst>
                <a:lin ang="0" scaled="1"/>
              </a:gradFill>
              <a:ln w="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Gilroy" panose="00000400000000000000" charset="0"/>
                </a:endParaRPr>
              </a:p>
            </p:txBody>
          </p:sp>
        </p:grpSp>
      </p:grpSp>
      <p:sp>
        <p:nvSpPr>
          <p:cNvPr id="138" name="弧形 137"/>
          <p:cNvSpPr/>
          <p:nvPr/>
        </p:nvSpPr>
        <p:spPr>
          <a:xfrm>
            <a:off x="3361472" y="3119521"/>
            <a:ext cx="5678648" cy="1116702"/>
          </a:xfrm>
          <a:prstGeom prst="arc">
            <a:avLst>
              <a:gd name="adj1" fmla="val 21326293"/>
              <a:gd name="adj2" fmla="val 10617040"/>
            </a:avLst>
          </a:prstGeom>
          <a:ln w="85725" cap="rnd"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2768609" y="3340020"/>
            <a:ext cx="1322133" cy="1105500"/>
            <a:chOff x="633709" y="3106321"/>
            <a:chExt cx="1275446" cy="998437"/>
          </a:xfrm>
        </p:grpSpPr>
        <p:sp>
          <p:nvSpPr>
            <p:cNvPr id="136" name="任意多边形: 形状 135"/>
            <p:cNvSpPr/>
            <p:nvPr/>
          </p:nvSpPr>
          <p:spPr>
            <a:xfrm rot="849981">
              <a:off x="1362333" y="3668947"/>
              <a:ext cx="546822" cy="268918"/>
            </a:xfrm>
            <a:custGeom>
              <a:avLst/>
              <a:gdLst>
                <a:gd name="connsiteX0" fmla="*/ 621906 w 621905"/>
                <a:gd name="connsiteY0" fmla="*/ 25793 h 268918"/>
                <a:gd name="connsiteX1" fmla="*/ 505663 w 621905"/>
                <a:gd name="connsiteY1" fmla="*/ 201358 h 268918"/>
                <a:gd name="connsiteX2" fmla="*/ 340384 w 621905"/>
                <a:gd name="connsiteY2" fmla="*/ 230505 h 268918"/>
                <a:gd name="connsiteX3" fmla="*/ 412051 w 621905"/>
                <a:gd name="connsiteY3" fmla="*/ 256908 h 268918"/>
                <a:gd name="connsiteX4" fmla="*/ 237514 w 621905"/>
                <a:gd name="connsiteY4" fmla="*/ 256908 h 268918"/>
                <a:gd name="connsiteX5" fmla="*/ 124015 w 621905"/>
                <a:gd name="connsiteY5" fmla="*/ 221246 h 268918"/>
                <a:gd name="connsiteX6" fmla="*/ 181965 w 621905"/>
                <a:gd name="connsiteY6" fmla="*/ 268910 h 268918"/>
                <a:gd name="connsiteX7" fmla="*/ 18401 w 621905"/>
                <a:gd name="connsiteY7" fmla="*/ 185928 h 268918"/>
                <a:gd name="connsiteX8" fmla="*/ 6057 w 621905"/>
                <a:gd name="connsiteY8" fmla="*/ 160553 h 268918"/>
                <a:gd name="connsiteX9" fmla="*/ 20116 w 621905"/>
                <a:gd name="connsiteY9" fmla="*/ 38481 h 268918"/>
                <a:gd name="connsiteX10" fmla="*/ 58178 w 621905"/>
                <a:gd name="connsiteY10" fmla="*/ 17907 h 268918"/>
                <a:gd name="connsiteX11" fmla="*/ 177164 w 621905"/>
                <a:gd name="connsiteY11" fmla="*/ 2819 h 268918"/>
                <a:gd name="connsiteX12" fmla="*/ 270776 w 621905"/>
                <a:gd name="connsiteY12" fmla="*/ 25451 h 268918"/>
                <a:gd name="connsiteX13" fmla="*/ 202539 w 621905"/>
                <a:gd name="connsiteY13" fmla="*/ 36766 h 268918"/>
                <a:gd name="connsiteX14" fmla="*/ 346557 w 621905"/>
                <a:gd name="connsiteY14" fmla="*/ 72771 h 268918"/>
                <a:gd name="connsiteX15" fmla="*/ 404850 w 621905"/>
                <a:gd name="connsiteY15" fmla="*/ 100546 h 268918"/>
                <a:gd name="connsiteX16" fmla="*/ 349300 w 621905"/>
                <a:gd name="connsiteY16" fmla="*/ 100546 h 268918"/>
                <a:gd name="connsiteX17" fmla="*/ 485774 w 621905"/>
                <a:gd name="connsiteY17" fmla="*/ 103632 h 268918"/>
                <a:gd name="connsiteX18" fmla="*/ 621906 w 621905"/>
                <a:gd name="connsiteY18" fmla="*/ 25793 h 268918"/>
                <a:gd name="connsiteX0-1" fmla="*/ 619775 w 619775"/>
                <a:gd name="connsiteY0-2" fmla="*/ 104921 h 268918"/>
                <a:gd name="connsiteX1-3" fmla="*/ 505663 w 619775"/>
                <a:gd name="connsiteY1-4" fmla="*/ 201358 h 268918"/>
                <a:gd name="connsiteX2-5" fmla="*/ 340384 w 619775"/>
                <a:gd name="connsiteY2-6" fmla="*/ 230505 h 268918"/>
                <a:gd name="connsiteX3-7" fmla="*/ 412051 w 619775"/>
                <a:gd name="connsiteY3-8" fmla="*/ 256908 h 268918"/>
                <a:gd name="connsiteX4-9" fmla="*/ 237514 w 619775"/>
                <a:gd name="connsiteY4-10" fmla="*/ 256908 h 268918"/>
                <a:gd name="connsiteX5-11" fmla="*/ 124015 w 619775"/>
                <a:gd name="connsiteY5-12" fmla="*/ 221246 h 268918"/>
                <a:gd name="connsiteX6-13" fmla="*/ 181965 w 619775"/>
                <a:gd name="connsiteY6-14" fmla="*/ 268910 h 268918"/>
                <a:gd name="connsiteX7-15" fmla="*/ 18401 w 619775"/>
                <a:gd name="connsiteY7-16" fmla="*/ 185928 h 268918"/>
                <a:gd name="connsiteX8-17" fmla="*/ 6057 w 619775"/>
                <a:gd name="connsiteY8-18" fmla="*/ 160553 h 268918"/>
                <a:gd name="connsiteX9-19" fmla="*/ 20116 w 619775"/>
                <a:gd name="connsiteY9-20" fmla="*/ 38481 h 268918"/>
                <a:gd name="connsiteX10-21" fmla="*/ 58178 w 619775"/>
                <a:gd name="connsiteY10-22" fmla="*/ 17907 h 268918"/>
                <a:gd name="connsiteX11-23" fmla="*/ 177164 w 619775"/>
                <a:gd name="connsiteY11-24" fmla="*/ 2819 h 268918"/>
                <a:gd name="connsiteX12-25" fmla="*/ 270776 w 619775"/>
                <a:gd name="connsiteY12-26" fmla="*/ 25451 h 268918"/>
                <a:gd name="connsiteX13-27" fmla="*/ 202539 w 619775"/>
                <a:gd name="connsiteY13-28" fmla="*/ 36766 h 268918"/>
                <a:gd name="connsiteX14-29" fmla="*/ 346557 w 619775"/>
                <a:gd name="connsiteY14-30" fmla="*/ 72771 h 268918"/>
                <a:gd name="connsiteX15-31" fmla="*/ 404850 w 619775"/>
                <a:gd name="connsiteY15-32" fmla="*/ 100546 h 268918"/>
                <a:gd name="connsiteX16-33" fmla="*/ 349300 w 619775"/>
                <a:gd name="connsiteY16-34" fmla="*/ 100546 h 268918"/>
                <a:gd name="connsiteX17-35" fmla="*/ 485774 w 619775"/>
                <a:gd name="connsiteY17-36" fmla="*/ 103632 h 268918"/>
                <a:gd name="connsiteX18-37" fmla="*/ 619775 w 619775"/>
                <a:gd name="connsiteY18-38" fmla="*/ 104921 h 268918"/>
                <a:gd name="connsiteX0-39" fmla="*/ 619775 w 619919"/>
                <a:gd name="connsiteY0-40" fmla="*/ 104921 h 268918"/>
                <a:gd name="connsiteX1-41" fmla="*/ 505663 w 619919"/>
                <a:gd name="connsiteY1-42" fmla="*/ 201358 h 268918"/>
                <a:gd name="connsiteX2-43" fmla="*/ 340384 w 619919"/>
                <a:gd name="connsiteY2-44" fmla="*/ 230505 h 268918"/>
                <a:gd name="connsiteX3-45" fmla="*/ 412051 w 619919"/>
                <a:gd name="connsiteY3-46" fmla="*/ 256908 h 268918"/>
                <a:gd name="connsiteX4-47" fmla="*/ 237514 w 619919"/>
                <a:gd name="connsiteY4-48" fmla="*/ 256908 h 268918"/>
                <a:gd name="connsiteX5-49" fmla="*/ 124015 w 619919"/>
                <a:gd name="connsiteY5-50" fmla="*/ 221246 h 268918"/>
                <a:gd name="connsiteX6-51" fmla="*/ 181965 w 619919"/>
                <a:gd name="connsiteY6-52" fmla="*/ 268910 h 268918"/>
                <a:gd name="connsiteX7-53" fmla="*/ 18401 w 619919"/>
                <a:gd name="connsiteY7-54" fmla="*/ 185928 h 268918"/>
                <a:gd name="connsiteX8-55" fmla="*/ 6057 w 619919"/>
                <a:gd name="connsiteY8-56" fmla="*/ 160553 h 268918"/>
                <a:gd name="connsiteX9-57" fmla="*/ 20116 w 619919"/>
                <a:gd name="connsiteY9-58" fmla="*/ 38481 h 268918"/>
                <a:gd name="connsiteX10-59" fmla="*/ 58178 w 619919"/>
                <a:gd name="connsiteY10-60" fmla="*/ 17907 h 268918"/>
                <a:gd name="connsiteX11-61" fmla="*/ 177164 w 619919"/>
                <a:gd name="connsiteY11-62" fmla="*/ 2819 h 268918"/>
                <a:gd name="connsiteX12-63" fmla="*/ 270776 w 619919"/>
                <a:gd name="connsiteY12-64" fmla="*/ 25451 h 268918"/>
                <a:gd name="connsiteX13-65" fmla="*/ 202539 w 619919"/>
                <a:gd name="connsiteY13-66" fmla="*/ 36766 h 268918"/>
                <a:gd name="connsiteX14-67" fmla="*/ 346557 w 619919"/>
                <a:gd name="connsiteY14-68" fmla="*/ 72771 h 268918"/>
                <a:gd name="connsiteX15-69" fmla="*/ 404850 w 619919"/>
                <a:gd name="connsiteY15-70" fmla="*/ 100546 h 268918"/>
                <a:gd name="connsiteX16-71" fmla="*/ 349300 w 619919"/>
                <a:gd name="connsiteY16-72" fmla="*/ 100546 h 268918"/>
                <a:gd name="connsiteX17-73" fmla="*/ 482949 w 619919"/>
                <a:gd name="connsiteY17-74" fmla="*/ 131360 h 268918"/>
                <a:gd name="connsiteX18-75" fmla="*/ 619775 w 619919"/>
                <a:gd name="connsiteY18-76" fmla="*/ 104921 h 268918"/>
                <a:gd name="connsiteX0-77" fmla="*/ 560911 w 561327"/>
                <a:gd name="connsiteY0-78" fmla="*/ 124691 h 268918"/>
                <a:gd name="connsiteX1-79" fmla="*/ 505663 w 561327"/>
                <a:gd name="connsiteY1-80" fmla="*/ 201358 h 268918"/>
                <a:gd name="connsiteX2-81" fmla="*/ 340384 w 561327"/>
                <a:gd name="connsiteY2-82" fmla="*/ 230505 h 268918"/>
                <a:gd name="connsiteX3-83" fmla="*/ 412051 w 561327"/>
                <a:gd name="connsiteY3-84" fmla="*/ 256908 h 268918"/>
                <a:gd name="connsiteX4-85" fmla="*/ 237514 w 561327"/>
                <a:gd name="connsiteY4-86" fmla="*/ 256908 h 268918"/>
                <a:gd name="connsiteX5-87" fmla="*/ 124015 w 561327"/>
                <a:gd name="connsiteY5-88" fmla="*/ 221246 h 268918"/>
                <a:gd name="connsiteX6-89" fmla="*/ 181965 w 561327"/>
                <a:gd name="connsiteY6-90" fmla="*/ 268910 h 268918"/>
                <a:gd name="connsiteX7-91" fmla="*/ 18401 w 561327"/>
                <a:gd name="connsiteY7-92" fmla="*/ 185928 h 268918"/>
                <a:gd name="connsiteX8-93" fmla="*/ 6057 w 561327"/>
                <a:gd name="connsiteY8-94" fmla="*/ 160553 h 268918"/>
                <a:gd name="connsiteX9-95" fmla="*/ 20116 w 561327"/>
                <a:gd name="connsiteY9-96" fmla="*/ 38481 h 268918"/>
                <a:gd name="connsiteX10-97" fmla="*/ 58178 w 561327"/>
                <a:gd name="connsiteY10-98" fmla="*/ 17907 h 268918"/>
                <a:gd name="connsiteX11-99" fmla="*/ 177164 w 561327"/>
                <a:gd name="connsiteY11-100" fmla="*/ 2819 h 268918"/>
                <a:gd name="connsiteX12-101" fmla="*/ 270776 w 561327"/>
                <a:gd name="connsiteY12-102" fmla="*/ 25451 h 268918"/>
                <a:gd name="connsiteX13-103" fmla="*/ 202539 w 561327"/>
                <a:gd name="connsiteY13-104" fmla="*/ 36766 h 268918"/>
                <a:gd name="connsiteX14-105" fmla="*/ 346557 w 561327"/>
                <a:gd name="connsiteY14-106" fmla="*/ 72771 h 268918"/>
                <a:gd name="connsiteX15-107" fmla="*/ 404850 w 561327"/>
                <a:gd name="connsiteY15-108" fmla="*/ 100546 h 268918"/>
                <a:gd name="connsiteX16-109" fmla="*/ 349300 w 561327"/>
                <a:gd name="connsiteY16-110" fmla="*/ 100546 h 268918"/>
                <a:gd name="connsiteX17-111" fmla="*/ 482949 w 561327"/>
                <a:gd name="connsiteY17-112" fmla="*/ 131360 h 268918"/>
                <a:gd name="connsiteX18-113" fmla="*/ 560911 w 561327"/>
                <a:gd name="connsiteY18-114" fmla="*/ 124691 h 268918"/>
                <a:gd name="connsiteX0-115" fmla="*/ 560911 w 560914"/>
                <a:gd name="connsiteY0-116" fmla="*/ 124691 h 268918"/>
                <a:gd name="connsiteX1-117" fmla="*/ 485444 w 560914"/>
                <a:gd name="connsiteY1-118" fmla="*/ 199093 h 268918"/>
                <a:gd name="connsiteX2-119" fmla="*/ 340384 w 560914"/>
                <a:gd name="connsiteY2-120" fmla="*/ 230505 h 268918"/>
                <a:gd name="connsiteX3-121" fmla="*/ 412051 w 560914"/>
                <a:gd name="connsiteY3-122" fmla="*/ 256908 h 268918"/>
                <a:gd name="connsiteX4-123" fmla="*/ 237514 w 560914"/>
                <a:gd name="connsiteY4-124" fmla="*/ 256908 h 268918"/>
                <a:gd name="connsiteX5-125" fmla="*/ 124015 w 560914"/>
                <a:gd name="connsiteY5-126" fmla="*/ 221246 h 268918"/>
                <a:gd name="connsiteX6-127" fmla="*/ 181965 w 560914"/>
                <a:gd name="connsiteY6-128" fmla="*/ 268910 h 268918"/>
                <a:gd name="connsiteX7-129" fmla="*/ 18401 w 560914"/>
                <a:gd name="connsiteY7-130" fmla="*/ 185928 h 268918"/>
                <a:gd name="connsiteX8-131" fmla="*/ 6057 w 560914"/>
                <a:gd name="connsiteY8-132" fmla="*/ 160553 h 268918"/>
                <a:gd name="connsiteX9-133" fmla="*/ 20116 w 560914"/>
                <a:gd name="connsiteY9-134" fmla="*/ 38481 h 268918"/>
                <a:gd name="connsiteX10-135" fmla="*/ 58178 w 560914"/>
                <a:gd name="connsiteY10-136" fmla="*/ 17907 h 268918"/>
                <a:gd name="connsiteX11-137" fmla="*/ 177164 w 560914"/>
                <a:gd name="connsiteY11-138" fmla="*/ 2819 h 268918"/>
                <a:gd name="connsiteX12-139" fmla="*/ 270776 w 560914"/>
                <a:gd name="connsiteY12-140" fmla="*/ 25451 h 268918"/>
                <a:gd name="connsiteX13-141" fmla="*/ 202539 w 560914"/>
                <a:gd name="connsiteY13-142" fmla="*/ 36766 h 268918"/>
                <a:gd name="connsiteX14-143" fmla="*/ 346557 w 560914"/>
                <a:gd name="connsiteY14-144" fmla="*/ 72771 h 268918"/>
                <a:gd name="connsiteX15-145" fmla="*/ 404850 w 560914"/>
                <a:gd name="connsiteY15-146" fmla="*/ 100546 h 268918"/>
                <a:gd name="connsiteX16-147" fmla="*/ 349300 w 560914"/>
                <a:gd name="connsiteY16-148" fmla="*/ 100546 h 268918"/>
                <a:gd name="connsiteX17-149" fmla="*/ 482949 w 560914"/>
                <a:gd name="connsiteY17-150" fmla="*/ 131360 h 268918"/>
                <a:gd name="connsiteX18-151" fmla="*/ 560911 w 560914"/>
                <a:gd name="connsiteY18-152" fmla="*/ 124691 h 268918"/>
                <a:gd name="connsiteX0-153" fmla="*/ 560911 w 560914"/>
                <a:gd name="connsiteY0-154" fmla="*/ 124691 h 268918"/>
                <a:gd name="connsiteX1-155" fmla="*/ 485444 w 560914"/>
                <a:gd name="connsiteY1-156" fmla="*/ 199093 h 268918"/>
                <a:gd name="connsiteX2-157" fmla="*/ 340384 w 560914"/>
                <a:gd name="connsiteY2-158" fmla="*/ 230505 h 268918"/>
                <a:gd name="connsiteX3-159" fmla="*/ 412051 w 560914"/>
                <a:gd name="connsiteY3-160" fmla="*/ 256908 h 268918"/>
                <a:gd name="connsiteX4-161" fmla="*/ 237514 w 560914"/>
                <a:gd name="connsiteY4-162" fmla="*/ 256908 h 268918"/>
                <a:gd name="connsiteX5-163" fmla="*/ 124015 w 560914"/>
                <a:gd name="connsiteY5-164" fmla="*/ 221246 h 268918"/>
                <a:gd name="connsiteX6-165" fmla="*/ 181965 w 560914"/>
                <a:gd name="connsiteY6-166" fmla="*/ 268910 h 268918"/>
                <a:gd name="connsiteX7-167" fmla="*/ 18401 w 560914"/>
                <a:gd name="connsiteY7-168" fmla="*/ 185928 h 268918"/>
                <a:gd name="connsiteX8-169" fmla="*/ 6057 w 560914"/>
                <a:gd name="connsiteY8-170" fmla="*/ 160553 h 268918"/>
                <a:gd name="connsiteX9-171" fmla="*/ 20116 w 560914"/>
                <a:gd name="connsiteY9-172" fmla="*/ 38481 h 268918"/>
                <a:gd name="connsiteX10-173" fmla="*/ 58178 w 560914"/>
                <a:gd name="connsiteY10-174" fmla="*/ 17907 h 268918"/>
                <a:gd name="connsiteX11-175" fmla="*/ 177164 w 560914"/>
                <a:gd name="connsiteY11-176" fmla="*/ 2819 h 268918"/>
                <a:gd name="connsiteX12-177" fmla="*/ 270776 w 560914"/>
                <a:gd name="connsiteY12-178" fmla="*/ 25451 h 268918"/>
                <a:gd name="connsiteX13-179" fmla="*/ 202539 w 560914"/>
                <a:gd name="connsiteY13-180" fmla="*/ 36766 h 268918"/>
                <a:gd name="connsiteX14-181" fmla="*/ 346557 w 560914"/>
                <a:gd name="connsiteY14-182" fmla="*/ 72771 h 268918"/>
                <a:gd name="connsiteX15-183" fmla="*/ 404850 w 560914"/>
                <a:gd name="connsiteY15-184" fmla="*/ 100546 h 268918"/>
                <a:gd name="connsiteX16-185" fmla="*/ 349300 w 560914"/>
                <a:gd name="connsiteY16-186" fmla="*/ 100546 h 268918"/>
                <a:gd name="connsiteX17-187" fmla="*/ 482949 w 560914"/>
                <a:gd name="connsiteY17-188" fmla="*/ 131360 h 268918"/>
                <a:gd name="connsiteX18-189" fmla="*/ 560911 w 560914"/>
                <a:gd name="connsiteY18-190" fmla="*/ 124691 h 268918"/>
                <a:gd name="connsiteX0-191" fmla="*/ 560911 w 560978"/>
                <a:gd name="connsiteY0-192" fmla="*/ 124691 h 268918"/>
                <a:gd name="connsiteX1-193" fmla="*/ 485444 w 560978"/>
                <a:gd name="connsiteY1-194" fmla="*/ 199093 h 268918"/>
                <a:gd name="connsiteX2-195" fmla="*/ 340384 w 560978"/>
                <a:gd name="connsiteY2-196" fmla="*/ 230505 h 268918"/>
                <a:gd name="connsiteX3-197" fmla="*/ 412051 w 560978"/>
                <a:gd name="connsiteY3-198" fmla="*/ 256908 h 268918"/>
                <a:gd name="connsiteX4-199" fmla="*/ 237514 w 560978"/>
                <a:gd name="connsiteY4-200" fmla="*/ 256908 h 268918"/>
                <a:gd name="connsiteX5-201" fmla="*/ 124015 w 560978"/>
                <a:gd name="connsiteY5-202" fmla="*/ 221246 h 268918"/>
                <a:gd name="connsiteX6-203" fmla="*/ 181965 w 560978"/>
                <a:gd name="connsiteY6-204" fmla="*/ 268910 h 268918"/>
                <a:gd name="connsiteX7-205" fmla="*/ 18401 w 560978"/>
                <a:gd name="connsiteY7-206" fmla="*/ 185928 h 268918"/>
                <a:gd name="connsiteX8-207" fmla="*/ 6057 w 560978"/>
                <a:gd name="connsiteY8-208" fmla="*/ 160553 h 268918"/>
                <a:gd name="connsiteX9-209" fmla="*/ 20116 w 560978"/>
                <a:gd name="connsiteY9-210" fmla="*/ 38481 h 268918"/>
                <a:gd name="connsiteX10-211" fmla="*/ 58178 w 560978"/>
                <a:gd name="connsiteY10-212" fmla="*/ 17907 h 268918"/>
                <a:gd name="connsiteX11-213" fmla="*/ 177164 w 560978"/>
                <a:gd name="connsiteY11-214" fmla="*/ 2819 h 268918"/>
                <a:gd name="connsiteX12-215" fmla="*/ 270776 w 560978"/>
                <a:gd name="connsiteY12-216" fmla="*/ 25451 h 268918"/>
                <a:gd name="connsiteX13-217" fmla="*/ 202539 w 560978"/>
                <a:gd name="connsiteY13-218" fmla="*/ 36766 h 268918"/>
                <a:gd name="connsiteX14-219" fmla="*/ 346557 w 560978"/>
                <a:gd name="connsiteY14-220" fmla="*/ 72771 h 268918"/>
                <a:gd name="connsiteX15-221" fmla="*/ 404850 w 560978"/>
                <a:gd name="connsiteY15-222" fmla="*/ 100546 h 268918"/>
                <a:gd name="connsiteX16-223" fmla="*/ 349300 w 560978"/>
                <a:gd name="connsiteY16-224" fmla="*/ 100546 h 268918"/>
                <a:gd name="connsiteX17-225" fmla="*/ 473736 w 560978"/>
                <a:gd name="connsiteY17-226" fmla="*/ 143509 h 268918"/>
                <a:gd name="connsiteX18-227" fmla="*/ 560911 w 560978"/>
                <a:gd name="connsiteY18-228" fmla="*/ 124691 h 268918"/>
                <a:gd name="connsiteX0-229" fmla="*/ 560911 w 560978"/>
                <a:gd name="connsiteY0-230" fmla="*/ 124691 h 268918"/>
                <a:gd name="connsiteX1-231" fmla="*/ 485444 w 560978"/>
                <a:gd name="connsiteY1-232" fmla="*/ 199093 h 268918"/>
                <a:gd name="connsiteX2-233" fmla="*/ 340384 w 560978"/>
                <a:gd name="connsiteY2-234" fmla="*/ 230505 h 268918"/>
                <a:gd name="connsiteX3-235" fmla="*/ 412051 w 560978"/>
                <a:gd name="connsiteY3-236" fmla="*/ 256908 h 268918"/>
                <a:gd name="connsiteX4-237" fmla="*/ 237514 w 560978"/>
                <a:gd name="connsiteY4-238" fmla="*/ 256908 h 268918"/>
                <a:gd name="connsiteX5-239" fmla="*/ 124015 w 560978"/>
                <a:gd name="connsiteY5-240" fmla="*/ 221246 h 268918"/>
                <a:gd name="connsiteX6-241" fmla="*/ 181965 w 560978"/>
                <a:gd name="connsiteY6-242" fmla="*/ 268910 h 268918"/>
                <a:gd name="connsiteX7-243" fmla="*/ 18401 w 560978"/>
                <a:gd name="connsiteY7-244" fmla="*/ 185928 h 268918"/>
                <a:gd name="connsiteX8-245" fmla="*/ 6057 w 560978"/>
                <a:gd name="connsiteY8-246" fmla="*/ 160553 h 268918"/>
                <a:gd name="connsiteX9-247" fmla="*/ 20116 w 560978"/>
                <a:gd name="connsiteY9-248" fmla="*/ 38481 h 268918"/>
                <a:gd name="connsiteX10-249" fmla="*/ 58178 w 560978"/>
                <a:gd name="connsiteY10-250" fmla="*/ 17907 h 268918"/>
                <a:gd name="connsiteX11-251" fmla="*/ 177164 w 560978"/>
                <a:gd name="connsiteY11-252" fmla="*/ 2819 h 268918"/>
                <a:gd name="connsiteX12-253" fmla="*/ 270776 w 560978"/>
                <a:gd name="connsiteY12-254" fmla="*/ 25451 h 268918"/>
                <a:gd name="connsiteX13-255" fmla="*/ 202539 w 560978"/>
                <a:gd name="connsiteY13-256" fmla="*/ 36766 h 268918"/>
                <a:gd name="connsiteX14-257" fmla="*/ 346557 w 560978"/>
                <a:gd name="connsiteY14-258" fmla="*/ 72771 h 268918"/>
                <a:gd name="connsiteX15-259" fmla="*/ 404850 w 560978"/>
                <a:gd name="connsiteY15-260" fmla="*/ 100546 h 268918"/>
                <a:gd name="connsiteX16-261" fmla="*/ 349300 w 560978"/>
                <a:gd name="connsiteY16-262" fmla="*/ 100546 h 268918"/>
                <a:gd name="connsiteX17-263" fmla="*/ 473736 w 560978"/>
                <a:gd name="connsiteY17-264" fmla="*/ 143509 h 268918"/>
                <a:gd name="connsiteX18-265" fmla="*/ 560911 w 560978"/>
                <a:gd name="connsiteY18-266" fmla="*/ 124691 h 268918"/>
                <a:gd name="connsiteX0-267" fmla="*/ 560911 w 560978"/>
                <a:gd name="connsiteY0-268" fmla="*/ 124691 h 268918"/>
                <a:gd name="connsiteX1-269" fmla="*/ 485444 w 560978"/>
                <a:gd name="connsiteY1-270" fmla="*/ 199093 h 268918"/>
                <a:gd name="connsiteX2-271" fmla="*/ 340384 w 560978"/>
                <a:gd name="connsiteY2-272" fmla="*/ 230505 h 268918"/>
                <a:gd name="connsiteX3-273" fmla="*/ 412051 w 560978"/>
                <a:gd name="connsiteY3-274" fmla="*/ 256908 h 268918"/>
                <a:gd name="connsiteX4-275" fmla="*/ 237514 w 560978"/>
                <a:gd name="connsiteY4-276" fmla="*/ 256908 h 268918"/>
                <a:gd name="connsiteX5-277" fmla="*/ 124015 w 560978"/>
                <a:gd name="connsiteY5-278" fmla="*/ 221246 h 268918"/>
                <a:gd name="connsiteX6-279" fmla="*/ 181965 w 560978"/>
                <a:gd name="connsiteY6-280" fmla="*/ 268910 h 268918"/>
                <a:gd name="connsiteX7-281" fmla="*/ 18401 w 560978"/>
                <a:gd name="connsiteY7-282" fmla="*/ 185928 h 268918"/>
                <a:gd name="connsiteX8-283" fmla="*/ 6057 w 560978"/>
                <a:gd name="connsiteY8-284" fmla="*/ 160553 h 268918"/>
                <a:gd name="connsiteX9-285" fmla="*/ 20116 w 560978"/>
                <a:gd name="connsiteY9-286" fmla="*/ 38481 h 268918"/>
                <a:gd name="connsiteX10-287" fmla="*/ 58178 w 560978"/>
                <a:gd name="connsiteY10-288" fmla="*/ 17907 h 268918"/>
                <a:gd name="connsiteX11-289" fmla="*/ 177164 w 560978"/>
                <a:gd name="connsiteY11-290" fmla="*/ 2819 h 268918"/>
                <a:gd name="connsiteX12-291" fmla="*/ 270776 w 560978"/>
                <a:gd name="connsiteY12-292" fmla="*/ 25451 h 268918"/>
                <a:gd name="connsiteX13-293" fmla="*/ 202539 w 560978"/>
                <a:gd name="connsiteY13-294" fmla="*/ 36766 h 268918"/>
                <a:gd name="connsiteX14-295" fmla="*/ 346557 w 560978"/>
                <a:gd name="connsiteY14-296" fmla="*/ 72771 h 268918"/>
                <a:gd name="connsiteX15-297" fmla="*/ 404850 w 560978"/>
                <a:gd name="connsiteY15-298" fmla="*/ 100546 h 268918"/>
                <a:gd name="connsiteX16-299" fmla="*/ 349300 w 560978"/>
                <a:gd name="connsiteY16-300" fmla="*/ 100546 h 268918"/>
                <a:gd name="connsiteX17-301" fmla="*/ 473736 w 560978"/>
                <a:gd name="connsiteY17-302" fmla="*/ 143509 h 268918"/>
                <a:gd name="connsiteX18-303" fmla="*/ 560911 w 560978"/>
                <a:gd name="connsiteY18-304" fmla="*/ 124691 h 268918"/>
                <a:gd name="connsiteX0-305" fmla="*/ 560911 w 560978"/>
                <a:gd name="connsiteY0-306" fmla="*/ 124691 h 268918"/>
                <a:gd name="connsiteX1-307" fmla="*/ 485444 w 560978"/>
                <a:gd name="connsiteY1-308" fmla="*/ 199093 h 268918"/>
                <a:gd name="connsiteX2-309" fmla="*/ 340384 w 560978"/>
                <a:gd name="connsiteY2-310" fmla="*/ 230505 h 268918"/>
                <a:gd name="connsiteX3-311" fmla="*/ 412051 w 560978"/>
                <a:gd name="connsiteY3-312" fmla="*/ 256908 h 268918"/>
                <a:gd name="connsiteX4-313" fmla="*/ 237514 w 560978"/>
                <a:gd name="connsiteY4-314" fmla="*/ 256908 h 268918"/>
                <a:gd name="connsiteX5-315" fmla="*/ 124015 w 560978"/>
                <a:gd name="connsiteY5-316" fmla="*/ 221246 h 268918"/>
                <a:gd name="connsiteX6-317" fmla="*/ 181965 w 560978"/>
                <a:gd name="connsiteY6-318" fmla="*/ 268910 h 268918"/>
                <a:gd name="connsiteX7-319" fmla="*/ 18401 w 560978"/>
                <a:gd name="connsiteY7-320" fmla="*/ 185928 h 268918"/>
                <a:gd name="connsiteX8-321" fmla="*/ 6057 w 560978"/>
                <a:gd name="connsiteY8-322" fmla="*/ 160553 h 268918"/>
                <a:gd name="connsiteX9-323" fmla="*/ 20116 w 560978"/>
                <a:gd name="connsiteY9-324" fmla="*/ 38481 h 268918"/>
                <a:gd name="connsiteX10-325" fmla="*/ 58178 w 560978"/>
                <a:gd name="connsiteY10-326" fmla="*/ 17907 h 268918"/>
                <a:gd name="connsiteX11-327" fmla="*/ 177164 w 560978"/>
                <a:gd name="connsiteY11-328" fmla="*/ 2819 h 268918"/>
                <a:gd name="connsiteX12-329" fmla="*/ 270776 w 560978"/>
                <a:gd name="connsiteY12-330" fmla="*/ 25451 h 268918"/>
                <a:gd name="connsiteX13-331" fmla="*/ 202539 w 560978"/>
                <a:gd name="connsiteY13-332" fmla="*/ 36766 h 268918"/>
                <a:gd name="connsiteX14-333" fmla="*/ 346557 w 560978"/>
                <a:gd name="connsiteY14-334" fmla="*/ 72771 h 268918"/>
                <a:gd name="connsiteX15-335" fmla="*/ 404850 w 560978"/>
                <a:gd name="connsiteY15-336" fmla="*/ 100546 h 268918"/>
                <a:gd name="connsiteX16-337" fmla="*/ 349300 w 560978"/>
                <a:gd name="connsiteY16-338" fmla="*/ 100546 h 268918"/>
                <a:gd name="connsiteX17-339" fmla="*/ 473736 w 560978"/>
                <a:gd name="connsiteY17-340" fmla="*/ 143509 h 268918"/>
                <a:gd name="connsiteX18-341" fmla="*/ 560911 w 560978"/>
                <a:gd name="connsiteY18-342" fmla="*/ 124691 h 268918"/>
                <a:gd name="connsiteX0-343" fmla="*/ 560911 w 560978"/>
                <a:gd name="connsiteY0-344" fmla="*/ 124691 h 268918"/>
                <a:gd name="connsiteX1-345" fmla="*/ 485444 w 560978"/>
                <a:gd name="connsiteY1-346" fmla="*/ 199093 h 268918"/>
                <a:gd name="connsiteX2-347" fmla="*/ 340384 w 560978"/>
                <a:gd name="connsiteY2-348" fmla="*/ 230505 h 268918"/>
                <a:gd name="connsiteX3-349" fmla="*/ 412051 w 560978"/>
                <a:gd name="connsiteY3-350" fmla="*/ 256908 h 268918"/>
                <a:gd name="connsiteX4-351" fmla="*/ 237514 w 560978"/>
                <a:gd name="connsiteY4-352" fmla="*/ 256908 h 268918"/>
                <a:gd name="connsiteX5-353" fmla="*/ 124015 w 560978"/>
                <a:gd name="connsiteY5-354" fmla="*/ 221246 h 268918"/>
                <a:gd name="connsiteX6-355" fmla="*/ 181965 w 560978"/>
                <a:gd name="connsiteY6-356" fmla="*/ 268910 h 268918"/>
                <a:gd name="connsiteX7-357" fmla="*/ 18401 w 560978"/>
                <a:gd name="connsiteY7-358" fmla="*/ 185928 h 268918"/>
                <a:gd name="connsiteX8-359" fmla="*/ 6057 w 560978"/>
                <a:gd name="connsiteY8-360" fmla="*/ 160553 h 268918"/>
                <a:gd name="connsiteX9-361" fmla="*/ 20116 w 560978"/>
                <a:gd name="connsiteY9-362" fmla="*/ 38481 h 268918"/>
                <a:gd name="connsiteX10-363" fmla="*/ 58178 w 560978"/>
                <a:gd name="connsiteY10-364" fmla="*/ 17907 h 268918"/>
                <a:gd name="connsiteX11-365" fmla="*/ 177164 w 560978"/>
                <a:gd name="connsiteY11-366" fmla="*/ 2819 h 268918"/>
                <a:gd name="connsiteX12-367" fmla="*/ 270776 w 560978"/>
                <a:gd name="connsiteY12-368" fmla="*/ 25451 h 268918"/>
                <a:gd name="connsiteX13-369" fmla="*/ 202539 w 560978"/>
                <a:gd name="connsiteY13-370" fmla="*/ 36766 h 268918"/>
                <a:gd name="connsiteX14-371" fmla="*/ 346557 w 560978"/>
                <a:gd name="connsiteY14-372" fmla="*/ 72771 h 268918"/>
                <a:gd name="connsiteX15-373" fmla="*/ 404850 w 560978"/>
                <a:gd name="connsiteY15-374" fmla="*/ 100546 h 268918"/>
                <a:gd name="connsiteX16-375" fmla="*/ 349300 w 560978"/>
                <a:gd name="connsiteY16-376" fmla="*/ 100546 h 268918"/>
                <a:gd name="connsiteX17-377" fmla="*/ 473736 w 560978"/>
                <a:gd name="connsiteY17-378" fmla="*/ 143509 h 268918"/>
                <a:gd name="connsiteX18-379" fmla="*/ 560911 w 560978"/>
                <a:gd name="connsiteY18-380" fmla="*/ 124691 h 268918"/>
                <a:gd name="connsiteX0-381" fmla="*/ 542463 w 542568"/>
                <a:gd name="connsiteY0-382" fmla="*/ 139171 h 268918"/>
                <a:gd name="connsiteX1-383" fmla="*/ 485444 w 542568"/>
                <a:gd name="connsiteY1-384" fmla="*/ 199093 h 268918"/>
                <a:gd name="connsiteX2-385" fmla="*/ 340384 w 542568"/>
                <a:gd name="connsiteY2-386" fmla="*/ 230505 h 268918"/>
                <a:gd name="connsiteX3-387" fmla="*/ 412051 w 542568"/>
                <a:gd name="connsiteY3-388" fmla="*/ 256908 h 268918"/>
                <a:gd name="connsiteX4-389" fmla="*/ 237514 w 542568"/>
                <a:gd name="connsiteY4-390" fmla="*/ 256908 h 268918"/>
                <a:gd name="connsiteX5-391" fmla="*/ 124015 w 542568"/>
                <a:gd name="connsiteY5-392" fmla="*/ 221246 h 268918"/>
                <a:gd name="connsiteX6-393" fmla="*/ 181965 w 542568"/>
                <a:gd name="connsiteY6-394" fmla="*/ 268910 h 268918"/>
                <a:gd name="connsiteX7-395" fmla="*/ 18401 w 542568"/>
                <a:gd name="connsiteY7-396" fmla="*/ 185928 h 268918"/>
                <a:gd name="connsiteX8-397" fmla="*/ 6057 w 542568"/>
                <a:gd name="connsiteY8-398" fmla="*/ 160553 h 268918"/>
                <a:gd name="connsiteX9-399" fmla="*/ 20116 w 542568"/>
                <a:gd name="connsiteY9-400" fmla="*/ 38481 h 268918"/>
                <a:gd name="connsiteX10-401" fmla="*/ 58178 w 542568"/>
                <a:gd name="connsiteY10-402" fmla="*/ 17907 h 268918"/>
                <a:gd name="connsiteX11-403" fmla="*/ 177164 w 542568"/>
                <a:gd name="connsiteY11-404" fmla="*/ 2819 h 268918"/>
                <a:gd name="connsiteX12-405" fmla="*/ 270776 w 542568"/>
                <a:gd name="connsiteY12-406" fmla="*/ 25451 h 268918"/>
                <a:gd name="connsiteX13-407" fmla="*/ 202539 w 542568"/>
                <a:gd name="connsiteY13-408" fmla="*/ 36766 h 268918"/>
                <a:gd name="connsiteX14-409" fmla="*/ 346557 w 542568"/>
                <a:gd name="connsiteY14-410" fmla="*/ 72771 h 268918"/>
                <a:gd name="connsiteX15-411" fmla="*/ 404850 w 542568"/>
                <a:gd name="connsiteY15-412" fmla="*/ 100546 h 268918"/>
                <a:gd name="connsiteX16-413" fmla="*/ 349300 w 542568"/>
                <a:gd name="connsiteY16-414" fmla="*/ 100546 h 268918"/>
                <a:gd name="connsiteX17-415" fmla="*/ 473736 w 542568"/>
                <a:gd name="connsiteY17-416" fmla="*/ 143509 h 268918"/>
                <a:gd name="connsiteX18-417" fmla="*/ 542463 w 542568"/>
                <a:gd name="connsiteY18-418" fmla="*/ 139171 h 268918"/>
                <a:gd name="connsiteX0-419" fmla="*/ 542463 w 542568"/>
                <a:gd name="connsiteY0-420" fmla="*/ 139171 h 268918"/>
                <a:gd name="connsiteX1-421" fmla="*/ 485444 w 542568"/>
                <a:gd name="connsiteY1-422" fmla="*/ 199093 h 268918"/>
                <a:gd name="connsiteX2-423" fmla="*/ 340384 w 542568"/>
                <a:gd name="connsiteY2-424" fmla="*/ 230505 h 268918"/>
                <a:gd name="connsiteX3-425" fmla="*/ 412051 w 542568"/>
                <a:gd name="connsiteY3-426" fmla="*/ 256908 h 268918"/>
                <a:gd name="connsiteX4-427" fmla="*/ 237514 w 542568"/>
                <a:gd name="connsiteY4-428" fmla="*/ 256908 h 268918"/>
                <a:gd name="connsiteX5-429" fmla="*/ 124015 w 542568"/>
                <a:gd name="connsiteY5-430" fmla="*/ 221246 h 268918"/>
                <a:gd name="connsiteX6-431" fmla="*/ 181965 w 542568"/>
                <a:gd name="connsiteY6-432" fmla="*/ 268910 h 268918"/>
                <a:gd name="connsiteX7-433" fmla="*/ 18401 w 542568"/>
                <a:gd name="connsiteY7-434" fmla="*/ 185928 h 268918"/>
                <a:gd name="connsiteX8-435" fmla="*/ 6057 w 542568"/>
                <a:gd name="connsiteY8-436" fmla="*/ 160553 h 268918"/>
                <a:gd name="connsiteX9-437" fmla="*/ 20116 w 542568"/>
                <a:gd name="connsiteY9-438" fmla="*/ 38481 h 268918"/>
                <a:gd name="connsiteX10-439" fmla="*/ 58178 w 542568"/>
                <a:gd name="connsiteY10-440" fmla="*/ 17907 h 268918"/>
                <a:gd name="connsiteX11-441" fmla="*/ 177164 w 542568"/>
                <a:gd name="connsiteY11-442" fmla="*/ 2819 h 268918"/>
                <a:gd name="connsiteX12-443" fmla="*/ 270776 w 542568"/>
                <a:gd name="connsiteY12-444" fmla="*/ 25451 h 268918"/>
                <a:gd name="connsiteX13-445" fmla="*/ 202539 w 542568"/>
                <a:gd name="connsiteY13-446" fmla="*/ 36766 h 268918"/>
                <a:gd name="connsiteX14-447" fmla="*/ 346557 w 542568"/>
                <a:gd name="connsiteY14-448" fmla="*/ 72771 h 268918"/>
                <a:gd name="connsiteX15-449" fmla="*/ 404850 w 542568"/>
                <a:gd name="connsiteY15-450" fmla="*/ 100546 h 268918"/>
                <a:gd name="connsiteX16-451" fmla="*/ 349300 w 542568"/>
                <a:gd name="connsiteY16-452" fmla="*/ 100546 h 268918"/>
                <a:gd name="connsiteX17-453" fmla="*/ 473736 w 542568"/>
                <a:gd name="connsiteY17-454" fmla="*/ 143509 h 268918"/>
                <a:gd name="connsiteX18-455" fmla="*/ 542463 w 542568"/>
                <a:gd name="connsiteY18-456" fmla="*/ 139171 h 268918"/>
                <a:gd name="connsiteX0-457" fmla="*/ 542463 w 542568"/>
                <a:gd name="connsiteY0-458" fmla="*/ 139171 h 268918"/>
                <a:gd name="connsiteX1-459" fmla="*/ 485444 w 542568"/>
                <a:gd name="connsiteY1-460" fmla="*/ 199093 h 268918"/>
                <a:gd name="connsiteX2-461" fmla="*/ 340384 w 542568"/>
                <a:gd name="connsiteY2-462" fmla="*/ 230505 h 268918"/>
                <a:gd name="connsiteX3-463" fmla="*/ 412051 w 542568"/>
                <a:gd name="connsiteY3-464" fmla="*/ 256908 h 268918"/>
                <a:gd name="connsiteX4-465" fmla="*/ 237514 w 542568"/>
                <a:gd name="connsiteY4-466" fmla="*/ 256908 h 268918"/>
                <a:gd name="connsiteX5-467" fmla="*/ 124015 w 542568"/>
                <a:gd name="connsiteY5-468" fmla="*/ 221246 h 268918"/>
                <a:gd name="connsiteX6-469" fmla="*/ 181965 w 542568"/>
                <a:gd name="connsiteY6-470" fmla="*/ 268910 h 268918"/>
                <a:gd name="connsiteX7-471" fmla="*/ 18401 w 542568"/>
                <a:gd name="connsiteY7-472" fmla="*/ 185928 h 268918"/>
                <a:gd name="connsiteX8-473" fmla="*/ 6057 w 542568"/>
                <a:gd name="connsiteY8-474" fmla="*/ 160553 h 268918"/>
                <a:gd name="connsiteX9-475" fmla="*/ 20116 w 542568"/>
                <a:gd name="connsiteY9-476" fmla="*/ 38481 h 268918"/>
                <a:gd name="connsiteX10-477" fmla="*/ 58178 w 542568"/>
                <a:gd name="connsiteY10-478" fmla="*/ 17907 h 268918"/>
                <a:gd name="connsiteX11-479" fmla="*/ 177164 w 542568"/>
                <a:gd name="connsiteY11-480" fmla="*/ 2819 h 268918"/>
                <a:gd name="connsiteX12-481" fmla="*/ 270776 w 542568"/>
                <a:gd name="connsiteY12-482" fmla="*/ 25451 h 268918"/>
                <a:gd name="connsiteX13-483" fmla="*/ 202539 w 542568"/>
                <a:gd name="connsiteY13-484" fmla="*/ 36766 h 268918"/>
                <a:gd name="connsiteX14-485" fmla="*/ 346557 w 542568"/>
                <a:gd name="connsiteY14-486" fmla="*/ 72771 h 268918"/>
                <a:gd name="connsiteX15-487" fmla="*/ 404850 w 542568"/>
                <a:gd name="connsiteY15-488" fmla="*/ 100546 h 268918"/>
                <a:gd name="connsiteX16-489" fmla="*/ 349300 w 542568"/>
                <a:gd name="connsiteY16-490" fmla="*/ 100546 h 268918"/>
                <a:gd name="connsiteX17-491" fmla="*/ 473736 w 542568"/>
                <a:gd name="connsiteY17-492" fmla="*/ 143509 h 268918"/>
                <a:gd name="connsiteX18-493" fmla="*/ 542463 w 542568"/>
                <a:gd name="connsiteY18-494" fmla="*/ 139171 h 268918"/>
                <a:gd name="connsiteX0-495" fmla="*/ 542463 w 542568"/>
                <a:gd name="connsiteY0-496" fmla="*/ 139171 h 268918"/>
                <a:gd name="connsiteX1-497" fmla="*/ 485444 w 542568"/>
                <a:gd name="connsiteY1-498" fmla="*/ 199093 h 268918"/>
                <a:gd name="connsiteX2-499" fmla="*/ 340384 w 542568"/>
                <a:gd name="connsiteY2-500" fmla="*/ 230505 h 268918"/>
                <a:gd name="connsiteX3-501" fmla="*/ 412051 w 542568"/>
                <a:gd name="connsiteY3-502" fmla="*/ 256908 h 268918"/>
                <a:gd name="connsiteX4-503" fmla="*/ 237514 w 542568"/>
                <a:gd name="connsiteY4-504" fmla="*/ 256908 h 268918"/>
                <a:gd name="connsiteX5-505" fmla="*/ 124015 w 542568"/>
                <a:gd name="connsiteY5-506" fmla="*/ 221246 h 268918"/>
                <a:gd name="connsiteX6-507" fmla="*/ 181965 w 542568"/>
                <a:gd name="connsiteY6-508" fmla="*/ 268910 h 268918"/>
                <a:gd name="connsiteX7-509" fmla="*/ 18401 w 542568"/>
                <a:gd name="connsiteY7-510" fmla="*/ 185928 h 268918"/>
                <a:gd name="connsiteX8-511" fmla="*/ 6057 w 542568"/>
                <a:gd name="connsiteY8-512" fmla="*/ 160553 h 268918"/>
                <a:gd name="connsiteX9-513" fmla="*/ 20116 w 542568"/>
                <a:gd name="connsiteY9-514" fmla="*/ 38481 h 268918"/>
                <a:gd name="connsiteX10-515" fmla="*/ 58178 w 542568"/>
                <a:gd name="connsiteY10-516" fmla="*/ 17907 h 268918"/>
                <a:gd name="connsiteX11-517" fmla="*/ 177164 w 542568"/>
                <a:gd name="connsiteY11-518" fmla="*/ 2819 h 268918"/>
                <a:gd name="connsiteX12-519" fmla="*/ 270776 w 542568"/>
                <a:gd name="connsiteY12-520" fmla="*/ 25451 h 268918"/>
                <a:gd name="connsiteX13-521" fmla="*/ 202539 w 542568"/>
                <a:gd name="connsiteY13-522" fmla="*/ 36766 h 268918"/>
                <a:gd name="connsiteX14-523" fmla="*/ 346557 w 542568"/>
                <a:gd name="connsiteY14-524" fmla="*/ 72771 h 268918"/>
                <a:gd name="connsiteX15-525" fmla="*/ 404850 w 542568"/>
                <a:gd name="connsiteY15-526" fmla="*/ 100546 h 268918"/>
                <a:gd name="connsiteX16-527" fmla="*/ 349300 w 542568"/>
                <a:gd name="connsiteY16-528" fmla="*/ 100546 h 268918"/>
                <a:gd name="connsiteX17-529" fmla="*/ 473736 w 542568"/>
                <a:gd name="connsiteY17-530" fmla="*/ 143509 h 268918"/>
                <a:gd name="connsiteX18-531" fmla="*/ 542463 w 542568"/>
                <a:gd name="connsiteY18-532" fmla="*/ 139171 h 268918"/>
                <a:gd name="connsiteX0-533" fmla="*/ 542463 w 542568"/>
                <a:gd name="connsiteY0-534" fmla="*/ 139171 h 268918"/>
                <a:gd name="connsiteX1-535" fmla="*/ 485444 w 542568"/>
                <a:gd name="connsiteY1-536" fmla="*/ 199093 h 268918"/>
                <a:gd name="connsiteX2-537" fmla="*/ 340384 w 542568"/>
                <a:gd name="connsiteY2-538" fmla="*/ 230505 h 268918"/>
                <a:gd name="connsiteX3-539" fmla="*/ 412051 w 542568"/>
                <a:gd name="connsiteY3-540" fmla="*/ 256908 h 268918"/>
                <a:gd name="connsiteX4-541" fmla="*/ 237514 w 542568"/>
                <a:gd name="connsiteY4-542" fmla="*/ 256908 h 268918"/>
                <a:gd name="connsiteX5-543" fmla="*/ 124015 w 542568"/>
                <a:gd name="connsiteY5-544" fmla="*/ 221246 h 268918"/>
                <a:gd name="connsiteX6-545" fmla="*/ 181965 w 542568"/>
                <a:gd name="connsiteY6-546" fmla="*/ 268910 h 268918"/>
                <a:gd name="connsiteX7-547" fmla="*/ 18401 w 542568"/>
                <a:gd name="connsiteY7-548" fmla="*/ 185928 h 268918"/>
                <a:gd name="connsiteX8-549" fmla="*/ 6057 w 542568"/>
                <a:gd name="connsiteY8-550" fmla="*/ 160553 h 268918"/>
                <a:gd name="connsiteX9-551" fmla="*/ 20116 w 542568"/>
                <a:gd name="connsiteY9-552" fmla="*/ 38481 h 268918"/>
                <a:gd name="connsiteX10-553" fmla="*/ 58178 w 542568"/>
                <a:gd name="connsiteY10-554" fmla="*/ 17907 h 268918"/>
                <a:gd name="connsiteX11-555" fmla="*/ 177164 w 542568"/>
                <a:gd name="connsiteY11-556" fmla="*/ 2819 h 268918"/>
                <a:gd name="connsiteX12-557" fmla="*/ 270776 w 542568"/>
                <a:gd name="connsiteY12-558" fmla="*/ 25451 h 268918"/>
                <a:gd name="connsiteX13-559" fmla="*/ 202539 w 542568"/>
                <a:gd name="connsiteY13-560" fmla="*/ 36766 h 268918"/>
                <a:gd name="connsiteX14-561" fmla="*/ 346557 w 542568"/>
                <a:gd name="connsiteY14-562" fmla="*/ 72771 h 268918"/>
                <a:gd name="connsiteX15-563" fmla="*/ 404850 w 542568"/>
                <a:gd name="connsiteY15-564" fmla="*/ 100546 h 268918"/>
                <a:gd name="connsiteX16-565" fmla="*/ 349300 w 542568"/>
                <a:gd name="connsiteY16-566" fmla="*/ 100546 h 268918"/>
                <a:gd name="connsiteX17-567" fmla="*/ 473736 w 542568"/>
                <a:gd name="connsiteY17-568" fmla="*/ 143509 h 268918"/>
                <a:gd name="connsiteX18-569" fmla="*/ 542463 w 542568"/>
                <a:gd name="connsiteY18-570" fmla="*/ 139171 h 268918"/>
                <a:gd name="connsiteX0-571" fmla="*/ 542463 w 542779"/>
                <a:gd name="connsiteY0-572" fmla="*/ 139171 h 268918"/>
                <a:gd name="connsiteX1-573" fmla="*/ 485444 w 542779"/>
                <a:gd name="connsiteY1-574" fmla="*/ 199093 h 268918"/>
                <a:gd name="connsiteX2-575" fmla="*/ 340384 w 542779"/>
                <a:gd name="connsiteY2-576" fmla="*/ 230505 h 268918"/>
                <a:gd name="connsiteX3-577" fmla="*/ 412051 w 542779"/>
                <a:gd name="connsiteY3-578" fmla="*/ 256908 h 268918"/>
                <a:gd name="connsiteX4-579" fmla="*/ 237514 w 542779"/>
                <a:gd name="connsiteY4-580" fmla="*/ 256908 h 268918"/>
                <a:gd name="connsiteX5-581" fmla="*/ 124015 w 542779"/>
                <a:gd name="connsiteY5-582" fmla="*/ 221246 h 268918"/>
                <a:gd name="connsiteX6-583" fmla="*/ 181965 w 542779"/>
                <a:gd name="connsiteY6-584" fmla="*/ 268910 h 268918"/>
                <a:gd name="connsiteX7-585" fmla="*/ 18401 w 542779"/>
                <a:gd name="connsiteY7-586" fmla="*/ 185928 h 268918"/>
                <a:gd name="connsiteX8-587" fmla="*/ 6057 w 542779"/>
                <a:gd name="connsiteY8-588" fmla="*/ 160553 h 268918"/>
                <a:gd name="connsiteX9-589" fmla="*/ 20116 w 542779"/>
                <a:gd name="connsiteY9-590" fmla="*/ 38481 h 268918"/>
                <a:gd name="connsiteX10-591" fmla="*/ 58178 w 542779"/>
                <a:gd name="connsiteY10-592" fmla="*/ 17907 h 268918"/>
                <a:gd name="connsiteX11-593" fmla="*/ 177164 w 542779"/>
                <a:gd name="connsiteY11-594" fmla="*/ 2819 h 268918"/>
                <a:gd name="connsiteX12-595" fmla="*/ 270776 w 542779"/>
                <a:gd name="connsiteY12-596" fmla="*/ 25451 h 268918"/>
                <a:gd name="connsiteX13-597" fmla="*/ 202539 w 542779"/>
                <a:gd name="connsiteY13-598" fmla="*/ 36766 h 268918"/>
                <a:gd name="connsiteX14-599" fmla="*/ 346557 w 542779"/>
                <a:gd name="connsiteY14-600" fmla="*/ 72771 h 268918"/>
                <a:gd name="connsiteX15-601" fmla="*/ 404850 w 542779"/>
                <a:gd name="connsiteY15-602" fmla="*/ 100546 h 268918"/>
                <a:gd name="connsiteX16-603" fmla="*/ 349300 w 542779"/>
                <a:gd name="connsiteY16-604" fmla="*/ 100546 h 268918"/>
                <a:gd name="connsiteX17-605" fmla="*/ 473736 w 542779"/>
                <a:gd name="connsiteY17-606" fmla="*/ 143509 h 268918"/>
                <a:gd name="connsiteX18-607" fmla="*/ 542463 w 542779"/>
                <a:gd name="connsiteY18-608" fmla="*/ 139171 h 268918"/>
                <a:gd name="connsiteX0-609" fmla="*/ 542463 w 542779"/>
                <a:gd name="connsiteY0-610" fmla="*/ 139171 h 268918"/>
                <a:gd name="connsiteX1-611" fmla="*/ 485444 w 542779"/>
                <a:gd name="connsiteY1-612" fmla="*/ 199093 h 268918"/>
                <a:gd name="connsiteX2-613" fmla="*/ 340384 w 542779"/>
                <a:gd name="connsiteY2-614" fmla="*/ 230505 h 268918"/>
                <a:gd name="connsiteX3-615" fmla="*/ 412051 w 542779"/>
                <a:gd name="connsiteY3-616" fmla="*/ 256908 h 268918"/>
                <a:gd name="connsiteX4-617" fmla="*/ 237514 w 542779"/>
                <a:gd name="connsiteY4-618" fmla="*/ 256908 h 268918"/>
                <a:gd name="connsiteX5-619" fmla="*/ 124015 w 542779"/>
                <a:gd name="connsiteY5-620" fmla="*/ 221246 h 268918"/>
                <a:gd name="connsiteX6-621" fmla="*/ 181965 w 542779"/>
                <a:gd name="connsiteY6-622" fmla="*/ 268910 h 268918"/>
                <a:gd name="connsiteX7-623" fmla="*/ 18401 w 542779"/>
                <a:gd name="connsiteY7-624" fmla="*/ 185928 h 268918"/>
                <a:gd name="connsiteX8-625" fmla="*/ 6057 w 542779"/>
                <a:gd name="connsiteY8-626" fmla="*/ 160553 h 268918"/>
                <a:gd name="connsiteX9-627" fmla="*/ 20116 w 542779"/>
                <a:gd name="connsiteY9-628" fmla="*/ 38481 h 268918"/>
                <a:gd name="connsiteX10-629" fmla="*/ 58178 w 542779"/>
                <a:gd name="connsiteY10-630" fmla="*/ 17907 h 268918"/>
                <a:gd name="connsiteX11-631" fmla="*/ 177164 w 542779"/>
                <a:gd name="connsiteY11-632" fmla="*/ 2819 h 268918"/>
                <a:gd name="connsiteX12-633" fmla="*/ 270776 w 542779"/>
                <a:gd name="connsiteY12-634" fmla="*/ 25451 h 268918"/>
                <a:gd name="connsiteX13-635" fmla="*/ 202539 w 542779"/>
                <a:gd name="connsiteY13-636" fmla="*/ 36766 h 268918"/>
                <a:gd name="connsiteX14-637" fmla="*/ 346557 w 542779"/>
                <a:gd name="connsiteY14-638" fmla="*/ 72771 h 268918"/>
                <a:gd name="connsiteX15-639" fmla="*/ 404850 w 542779"/>
                <a:gd name="connsiteY15-640" fmla="*/ 100546 h 268918"/>
                <a:gd name="connsiteX16-641" fmla="*/ 349300 w 542779"/>
                <a:gd name="connsiteY16-642" fmla="*/ 100546 h 268918"/>
                <a:gd name="connsiteX17-643" fmla="*/ 473736 w 542779"/>
                <a:gd name="connsiteY17-644" fmla="*/ 143509 h 268918"/>
                <a:gd name="connsiteX18-645" fmla="*/ 542463 w 542779"/>
                <a:gd name="connsiteY18-646" fmla="*/ 139171 h 268918"/>
                <a:gd name="connsiteX0-647" fmla="*/ 542463 w 543260"/>
                <a:gd name="connsiteY0-648" fmla="*/ 139171 h 268918"/>
                <a:gd name="connsiteX1-649" fmla="*/ 485444 w 543260"/>
                <a:gd name="connsiteY1-650" fmla="*/ 199093 h 268918"/>
                <a:gd name="connsiteX2-651" fmla="*/ 340384 w 543260"/>
                <a:gd name="connsiteY2-652" fmla="*/ 230505 h 268918"/>
                <a:gd name="connsiteX3-653" fmla="*/ 412051 w 543260"/>
                <a:gd name="connsiteY3-654" fmla="*/ 256908 h 268918"/>
                <a:gd name="connsiteX4-655" fmla="*/ 237514 w 543260"/>
                <a:gd name="connsiteY4-656" fmla="*/ 256908 h 268918"/>
                <a:gd name="connsiteX5-657" fmla="*/ 124015 w 543260"/>
                <a:gd name="connsiteY5-658" fmla="*/ 221246 h 268918"/>
                <a:gd name="connsiteX6-659" fmla="*/ 181965 w 543260"/>
                <a:gd name="connsiteY6-660" fmla="*/ 268910 h 268918"/>
                <a:gd name="connsiteX7-661" fmla="*/ 18401 w 543260"/>
                <a:gd name="connsiteY7-662" fmla="*/ 185928 h 268918"/>
                <a:gd name="connsiteX8-663" fmla="*/ 6057 w 543260"/>
                <a:gd name="connsiteY8-664" fmla="*/ 160553 h 268918"/>
                <a:gd name="connsiteX9-665" fmla="*/ 20116 w 543260"/>
                <a:gd name="connsiteY9-666" fmla="*/ 38481 h 268918"/>
                <a:gd name="connsiteX10-667" fmla="*/ 58178 w 543260"/>
                <a:gd name="connsiteY10-668" fmla="*/ 17907 h 268918"/>
                <a:gd name="connsiteX11-669" fmla="*/ 177164 w 543260"/>
                <a:gd name="connsiteY11-670" fmla="*/ 2819 h 268918"/>
                <a:gd name="connsiteX12-671" fmla="*/ 270776 w 543260"/>
                <a:gd name="connsiteY12-672" fmla="*/ 25451 h 268918"/>
                <a:gd name="connsiteX13-673" fmla="*/ 202539 w 543260"/>
                <a:gd name="connsiteY13-674" fmla="*/ 36766 h 268918"/>
                <a:gd name="connsiteX14-675" fmla="*/ 346557 w 543260"/>
                <a:gd name="connsiteY14-676" fmla="*/ 72771 h 268918"/>
                <a:gd name="connsiteX15-677" fmla="*/ 404850 w 543260"/>
                <a:gd name="connsiteY15-678" fmla="*/ 100546 h 268918"/>
                <a:gd name="connsiteX16-679" fmla="*/ 349300 w 543260"/>
                <a:gd name="connsiteY16-680" fmla="*/ 100546 h 268918"/>
                <a:gd name="connsiteX17-681" fmla="*/ 473736 w 543260"/>
                <a:gd name="connsiteY17-682" fmla="*/ 143509 h 268918"/>
                <a:gd name="connsiteX18-683" fmla="*/ 542463 w 543260"/>
                <a:gd name="connsiteY18-684" fmla="*/ 139171 h 268918"/>
                <a:gd name="connsiteX0-685" fmla="*/ 546520 w 546822"/>
                <a:gd name="connsiteY0-686" fmla="*/ 145515 h 268918"/>
                <a:gd name="connsiteX1-687" fmla="*/ 485444 w 546822"/>
                <a:gd name="connsiteY1-688" fmla="*/ 199093 h 268918"/>
                <a:gd name="connsiteX2-689" fmla="*/ 340384 w 546822"/>
                <a:gd name="connsiteY2-690" fmla="*/ 230505 h 268918"/>
                <a:gd name="connsiteX3-691" fmla="*/ 412051 w 546822"/>
                <a:gd name="connsiteY3-692" fmla="*/ 256908 h 268918"/>
                <a:gd name="connsiteX4-693" fmla="*/ 237514 w 546822"/>
                <a:gd name="connsiteY4-694" fmla="*/ 256908 h 268918"/>
                <a:gd name="connsiteX5-695" fmla="*/ 124015 w 546822"/>
                <a:gd name="connsiteY5-696" fmla="*/ 221246 h 268918"/>
                <a:gd name="connsiteX6-697" fmla="*/ 181965 w 546822"/>
                <a:gd name="connsiteY6-698" fmla="*/ 268910 h 268918"/>
                <a:gd name="connsiteX7-699" fmla="*/ 18401 w 546822"/>
                <a:gd name="connsiteY7-700" fmla="*/ 185928 h 268918"/>
                <a:gd name="connsiteX8-701" fmla="*/ 6057 w 546822"/>
                <a:gd name="connsiteY8-702" fmla="*/ 160553 h 268918"/>
                <a:gd name="connsiteX9-703" fmla="*/ 20116 w 546822"/>
                <a:gd name="connsiteY9-704" fmla="*/ 38481 h 268918"/>
                <a:gd name="connsiteX10-705" fmla="*/ 58178 w 546822"/>
                <a:gd name="connsiteY10-706" fmla="*/ 17907 h 268918"/>
                <a:gd name="connsiteX11-707" fmla="*/ 177164 w 546822"/>
                <a:gd name="connsiteY11-708" fmla="*/ 2819 h 268918"/>
                <a:gd name="connsiteX12-709" fmla="*/ 270776 w 546822"/>
                <a:gd name="connsiteY12-710" fmla="*/ 25451 h 268918"/>
                <a:gd name="connsiteX13-711" fmla="*/ 202539 w 546822"/>
                <a:gd name="connsiteY13-712" fmla="*/ 36766 h 268918"/>
                <a:gd name="connsiteX14-713" fmla="*/ 346557 w 546822"/>
                <a:gd name="connsiteY14-714" fmla="*/ 72771 h 268918"/>
                <a:gd name="connsiteX15-715" fmla="*/ 404850 w 546822"/>
                <a:gd name="connsiteY15-716" fmla="*/ 100546 h 268918"/>
                <a:gd name="connsiteX16-717" fmla="*/ 349300 w 546822"/>
                <a:gd name="connsiteY16-718" fmla="*/ 100546 h 268918"/>
                <a:gd name="connsiteX17-719" fmla="*/ 473736 w 546822"/>
                <a:gd name="connsiteY17-720" fmla="*/ 143509 h 268918"/>
                <a:gd name="connsiteX18-721" fmla="*/ 546520 w 546822"/>
                <a:gd name="connsiteY18-722" fmla="*/ 145515 h 2689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</a:cxnLst>
              <a:rect l="l" t="t" r="r" b="b"/>
              <a:pathLst>
                <a:path w="546822" h="268918">
                  <a:moveTo>
                    <a:pt x="546520" y="145515"/>
                  </a:moveTo>
                  <a:cubicBezTo>
                    <a:pt x="550197" y="151888"/>
                    <a:pt x="519800" y="184928"/>
                    <a:pt x="485444" y="199093"/>
                  </a:cubicBezTo>
                  <a:cubicBezTo>
                    <a:pt x="451088" y="213258"/>
                    <a:pt x="345871" y="231533"/>
                    <a:pt x="340384" y="230505"/>
                  </a:cubicBezTo>
                  <a:cubicBezTo>
                    <a:pt x="345528" y="231533"/>
                    <a:pt x="424395" y="249707"/>
                    <a:pt x="412051" y="256908"/>
                  </a:cubicBezTo>
                  <a:cubicBezTo>
                    <a:pt x="399364" y="264452"/>
                    <a:pt x="338670" y="279539"/>
                    <a:pt x="237514" y="256908"/>
                  </a:cubicBezTo>
                  <a:cubicBezTo>
                    <a:pt x="168249" y="241135"/>
                    <a:pt x="136702" y="228104"/>
                    <a:pt x="124015" y="221246"/>
                  </a:cubicBezTo>
                  <a:cubicBezTo>
                    <a:pt x="144931" y="234277"/>
                    <a:pt x="198424" y="268224"/>
                    <a:pt x="181965" y="268910"/>
                  </a:cubicBezTo>
                  <a:cubicBezTo>
                    <a:pt x="161734" y="269595"/>
                    <a:pt x="52006" y="230162"/>
                    <a:pt x="18401" y="185928"/>
                  </a:cubicBezTo>
                  <a:cubicBezTo>
                    <a:pt x="13258" y="179070"/>
                    <a:pt x="9143" y="170497"/>
                    <a:pt x="6057" y="160553"/>
                  </a:cubicBezTo>
                  <a:cubicBezTo>
                    <a:pt x="-5258" y="122834"/>
                    <a:pt x="-801" y="67627"/>
                    <a:pt x="20116" y="38481"/>
                  </a:cubicBezTo>
                  <a:cubicBezTo>
                    <a:pt x="29374" y="25108"/>
                    <a:pt x="42061" y="17221"/>
                    <a:pt x="58178" y="17907"/>
                  </a:cubicBezTo>
                  <a:cubicBezTo>
                    <a:pt x="58178" y="17907"/>
                    <a:pt x="106184" y="-8497"/>
                    <a:pt x="177164" y="2819"/>
                  </a:cubicBezTo>
                  <a:cubicBezTo>
                    <a:pt x="248144" y="14135"/>
                    <a:pt x="288607" y="14478"/>
                    <a:pt x="270776" y="25451"/>
                  </a:cubicBezTo>
                  <a:cubicBezTo>
                    <a:pt x="252945" y="36766"/>
                    <a:pt x="202539" y="36766"/>
                    <a:pt x="202539" y="36766"/>
                  </a:cubicBezTo>
                  <a:lnTo>
                    <a:pt x="346557" y="72771"/>
                  </a:lnTo>
                  <a:cubicBezTo>
                    <a:pt x="396963" y="84772"/>
                    <a:pt x="432625" y="93345"/>
                    <a:pt x="404850" y="100546"/>
                  </a:cubicBezTo>
                  <a:cubicBezTo>
                    <a:pt x="378103" y="107404"/>
                    <a:pt x="351014" y="100889"/>
                    <a:pt x="349300" y="100546"/>
                  </a:cubicBezTo>
                  <a:cubicBezTo>
                    <a:pt x="351700" y="101574"/>
                    <a:pt x="440866" y="136014"/>
                    <a:pt x="473736" y="143509"/>
                  </a:cubicBezTo>
                  <a:cubicBezTo>
                    <a:pt x="506606" y="151004"/>
                    <a:pt x="542843" y="139142"/>
                    <a:pt x="546520" y="145515"/>
                  </a:cubicBezTo>
                  <a:close/>
                </a:path>
              </a:pathLst>
            </a:custGeom>
            <a:gradFill>
              <a:gsLst>
                <a:gs pos="0">
                  <a:srgbClr val="FE9A81"/>
                </a:gs>
                <a:gs pos="98120">
                  <a:srgbClr val="FDE090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7" name="任意多边形: 形状 136"/>
            <p:cNvSpPr/>
            <p:nvPr/>
          </p:nvSpPr>
          <p:spPr>
            <a:xfrm rot="849981">
              <a:off x="1370874" y="3684990"/>
              <a:ext cx="364289" cy="146475"/>
            </a:xfrm>
            <a:custGeom>
              <a:avLst/>
              <a:gdLst>
                <a:gd name="connsiteX0" fmla="*/ 362673 w 364289"/>
                <a:gd name="connsiteY0" fmla="*/ 97173 h 146475"/>
                <a:gd name="connsiteX1" fmla="*/ 250202 w 364289"/>
                <a:gd name="connsiteY1" fmla="*/ 135921 h 146475"/>
                <a:gd name="connsiteX2" fmla="*/ 134987 w 364289"/>
                <a:gd name="connsiteY2" fmla="*/ 115689 h 146475"/>
                <a:gd name="connsiteX3" fmla="*/ 175450 w 364289"/>
                <a:gd name="connsiteY3" fmla="*/ 146208 h 146475"/>
                <a:gd name="connsiteX4" fmla="*/ 6057 w 364289"/>
                <a:gd name="connsiteY4" fmla="*/ 123233 h 146475"/>
                <a:gd name="connsiteX5" fmla="*/ 20116 w 364289"/>
                <a:gd name="connsiteY5" fmla="*/ 1161 h 146475"/>
                <a:gd name="connsiteX6" fmla="*/ 135331 w 364289"/>
                <a:gd name="connsiteY6" fmla="*/ 13505 h 146475"/>
                <a:gd name="connsiteX7" fmla="*/ 221398 w 364289"/>
                <a:gd name="connsiteY7" fmla="*/ 48824 h 146475"/>
                <a:gd name="connsiteX8" fmla="*/ 148018 w 364289"/>
                <a:gd name="connsiteY8" fmla="*/ 48824 h 146475"/>
                <a:gd name="connsiteX9" fmla="*/ 274548 w 364289"/>
                <a:gd name="connsiteY9" fmla="*/ 83114 h 146475"/>
                <a:gd name="connsiteX10" fmla="*/ 362673 w 364289"/>
                <a:gd name="connsiteY10" fmla="*/ 97173 h 14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4289" h="146475">
                  <a:moveTo>
                    <a:pt x="362673" y="97173"/>
                  </a:moveTo>
                  <a:cubicBezTo>
                    <a:pt x="353758" y="100602"/>
                    <a:pt x="323582" y="139692"/>
                    <a:pt x="250202" y="135921"/>
                  </a:cubicBezTo>
                  <a:cubicBezTo>
                    <a:pt x="176821" y="132149"/>
                    <a:pt x="128815" y="110546"/>
                    <a:pt x="134987" y="115689"/>
                  </a:cubicBezTo>
                  <a:cubicBezTo>
                    <a:pt x="141160" y="120833"/>
                    <a:pt x="184365" y="146208"/>
                    <a:pt x="175450" y="146208"/>
                  </a:cubicBezTo>
                  <a:cubicBezTo>
                    <a:pt x="168249" y="146208"/>
                    <a:pt x="78066" y="150665"/>
                    <a:pt x="6057" y="123233"/>
                  </a:cubicBezTo>
                  <a:cubicBezTo>
                    <a:pt x="-5258" y="85514"/>
                    <a:pt x="-801" y="30307"/>
                    <a:pt x="20116" y="1161"/>
                  </a:cubicBezTo>
                  <a:cubicBezTo>
                    <a:pt x="56464" y="-1582"/>
                    <a:pt x="99326" y="-211"/>
                    <a:pt x="135331" y="13505"/>
                  </a:cubicBezTo>
                  <a:cubicBezTo>
                    <a:pt x="214883" y="44023"/>
                    <a:pt x="234085" y="46424"/>
                    <a:pt x="221398" y="48824"/>
                  </a:cubicBezTo>
                  <a:cubicBezTo>
                    <a:pt x="208711" y="51224"/>
                    <a:pt x="148018" y="48824"/>
                    <a:pt x="148018" y="48824"/>
                  </a:cubicBezTo>
                  <a:cubicBezTo>
                    <a:pt x="148018" y="48824"/>
                    <a:pt x="204939" y="75227"/>
                    <a:pt x="274548" y="83114"/>
                  </a:cubicBezTo>
                  <a:cubicBezTo>
                    <a:pt x="343813" y="90315"/>
                    <a:pt x="371588" y="93401"/>
                    <a:pt x="362673" y="97173"/>
                  </a:cubicBezTo>
                  <a:close/>
                </a:path>
              </a:pathLst>
            </a:custGeom>
            <a:solidFill>
              <a:srgbClr val="D63670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24" name="任意多边形: 形状 123"/>
            <p:cNvSpPr/>
            <p:nvPr/>
          </p:nvSpPr>
          <p:spPr>
            <a:xfrm rot="849981">
              <a:off x="954720" y="3718593"/>
              <a:ext cx="323698" cy="375132"/>
            </a:xfrm>
            <a:custGeom>
              <a:avLst/>
              <a:gdLst>
                <a:gd name="connsiteX0" fmla="*/ 323698 w 323698"/>
                <a:gd name="connsiteY0" fmla="*/ 82296 h 375132"/>
                <a:gd name="connsiteX1" fmla="*/ 252717 w 323698"/>
                <a:gd name="connsiteY1" fmla="*/ 375132 h 375132"/>
                <a:gd name="connsiteX2" fmla="*/ 33604 w 323698"/>
                <a:gd name="connsiteY2" fmla="*/ 315468 h 375132"/>
                <a:gd name="connsiteX3" fmla="*/ 29832 w 323698"/>
                <a:gd name="connsiteY3" fmla="*/ 280835 h 375132"/>
                <a:gd name="connsiteX4" fmla="*/ 7887 w 323698"/>
                <a:gd name="connsiteY4" fmla="*/ 74752 h 375132"/>
                <a:gd name="connsiteX5" fmla="*/ 0 w 323698"/>
                <a:gd name="connsiteY5" fmla="*/ 0 h 37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98" h="375132">
                  <a:moveTo>
                    <a:pt x="323698" y="82296"/>
                  </a:moveTo>
                  <a:lnTo>
                    <a:pt x="252717" y="375132"/>
                  </a:lnTo>
                  <a:lnTo>
                    <a:pt x="33604" y="315468"/>
                  </a:lnTo>
                  <a:lnTo>
                    <a:pt x="29832" y="280835"/>
                  </a:lnTo>
                  <a:lnTo>
                    <a:pt x="7887" y="7475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E9A81"/>
                </a:gs>
                <a:gs pos="98120">
                  <a:srgbClr val="FDE090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25" name="任意多边形: 形状 124"/>
            <p:cNvSpPr/>
            <p:nvPr/>
          </p:nvSpPr>
          <p:spPr>
            <a:xfrm rot="849981">
              <a:off x="955099" y="3718297"/>
              <a:ext cx="323354" cy="375475"/>
            </a:xfrm>
            <a:custGeom>
              <a:avLst/>
              <a:gdLst>
                <a:gd name="connsiteX0" fmla="*/ 323355 w 323354"/>
                <a:gd name="connsiteY0" fmla="*/ 82639 h 375475"/>
                <a:gd name="connsiteX1" fmla="*/ 252374 w 323354"/>
                <a:gd name="connsiteY1" fmla="*/ 375476 h 375475"/>
                <a:gd name="connsiteX2" fmla="*/ 33261 w 323354"/>
                <a:gd name="connsiteY2" fmla="*/ 315811 h 375475"/>
                <a:gd name="connsiteX3" fmla="*/ 29489 w 323354"/>
                <a:gd name="connsiteY3" fmla="*/ 280835 h 375475"/>
                <a:gd name="connsiteX4" fmla="*/ 167678 w 323354"/>
                <a:gd name="connsiteY4" fmla="*/ 318211 h 375475"/>
                <a:gd name="connsiteX5" fmla="*/ 215341 w 323354"/>
                <a:gd name="connsiteY5" fmla="*/ 288722 h 375475"/>
                <a:gd name="connsiteX6" fmla="*/ 232486 w 323354"/>
                <a:gd name="connsiteY6" fmla="*/ 218427 h 375475"/>
                <a:gd name="connsiteX7" fmla="*/ 210540 w 323354"/>
                <a:gd name="connsiteY7" fmla="*/ 170421 h 375475"/>
                <a:gd name="connsiteX8" fmla="*/ 7887 w 323354"/>
                <a:gd name="connsiteY8" fmla="*/ 74752 h 375475"/>
                <a:gd name="connsiteX9" fmla="*/ 0 w 323354"/>
                <a:gd name="connsiteY9" fmla="*/ 0 h 375475"/>
                <a:gd name="connsiteX10" fmla="*/ 323355 w 323354"/>
                <a:gd name="connsiteY10" fmla="*/ 82639 h 37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3354" h="375475">
                  <a:moveTo>
                    <a:pt x="323355" y="82639"/>
                  </a:moveTo>
                  <a:lnTo>
                    <a:pt x="252374" y="375476"/>
                  </a:lnTo>
                  <a:lnTo>
                    <a:pt x="33261" y="315811"/>
                  </a:lnTo>
                  <a:lnTo>
                    <a:pt x="29489" y="280835"/>
                  </a:lnTo>
                  <a:lnTo>
                    <a:pt x="167678" y="318211"/>
                  </a:lnTo>
                  <a:cubicBezTo>
                    <a:pt x="188595" y="324041"/>
                    <a:pt x="209855" y="310668"/>
                    <a:pt x="215341" y="288722"/>
                  </a:cubicBezTo>
                  <a:lnTo>
                    <a:pt x="232486" y="218427"/>
                  </a:lnTo>
                  <a:cubicBezTo>
                    <a:pt x="237287" y="198882"/>
                    <a:pt x="228029" y="178651"/>
                    <a:pt x="210540" y="170421"/>
                  </a:cubicBezTo>
                  <a:lnTo>
                    <a:pt x="7887" y="74752"/>
                  </a:lnTo>
                  <a:lnTo>
                    <a:pt x="0" y="0"/>
                  </a:lnTo>
                  <a:lnTo>
                    <a:pt x="323355" y="82639"/>
                  </a:lnTo>
                  <a:close/>
                </a:path>
              </a:pathLst>
            </a:custGeom>
            <a:solidFill>
              <a:srgbClr val="F96E6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26" name="任意多边形: 形状 125"/>
            <p:cNvSpPr/>
            <p:nvPr/>
          </p:nvSpPr>
          <p:spPr>
            <a:xfrm rot="849981">
              <a:off x="1165315" y="3199660"/>
              <a:ext cx="391934" cy="352501"/>
            </a:xfrm>
            <a:custGeom>
              <a:avLst/>
              <a:gdLst>
                <a:gd name="connsiteX0" fmla="*/ 321297 w 391934"/>
                <a:gd name="connsiteY0" fmla="*/ 352501 h 352501"/>
                <a:gd name="connsiteX1" fmla="*/ 391934 w 391934"/>
                <a:gd name="connsiteY1" fmla="*/ 59665 h 352501"/>
                <a:gd name="connsiteX2" fmla="*/ 172821 w 391934"/>
                <a:gd name="connsiteY2" fmla="*/ 0 h 352501"/>
                <a:gd name="connsiteX3" fmla="*/ 153962 w 391934"/>
                <a:gd name="connsiteY3" fmla="*/ 28804 h 352501"/>
                <a:gd name="connsiteX4" fmla="*/ 41148 w 391934"/>
                <a:gd name="connsiteY4" fmla="*/ 198196 h 352501"/>
                <a:gd name="connsiteX5" fmla="*/ 0 w 391934"/>
                <a:gd name="connsiteY5" fmla="*/ 259575 h 35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934" h="352501">
                  <a:moveTo>
                    <a:pt x="321297" y="352501"/>
                  </a:moveTo>
                  <a:lnTo>
                    <a:pt x="391934" y="59665"/>
                  </a:lnTo>
                  <a:lnTo>
                    <a:pt x="172821" y="0"/>
                  </a:lnTo>
                  <a:lnTo>
                    <a:pt x="153962" y="28804"/>
                  </a:lnTo>
                  <a:lnTo>
                    <a:pt x="41148" y="198196"/>
                  </a:lnTo>
                  <a:lnTo>
                    <a:pt x="0" y="259575"/>
                  </a:lnTo>
                  <a:close/>
                </a:path>
              </a:pathLst>
            </a:custGeom>
            <a:gradFill>
              <a:gsLst>
                <a:gs pos="0">
                  <a:srgbClr val="FE9A81"/>
                </a:gs>
                <a:gs pos="98120">
                  <a:srgbClr val="FDE090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27" name="任意多边形: 形状 126"/>
            <p:cNvSpPr/>
            <p:nvPr/>
          </p:nvSpPr>
          <p:spPr>
            <a:xfrm rot="849981">
              <a:off x="1165309" y="3199702"/>
              <a:ext cx="392277" cy="352501"/>
            </a:xfrm>
            <a:custGeom>
              <a:avLst/>
              <a:gdLst>
                <a:gd name="connsiteX0" fmla="*/ 321297 w 392277"/>
                <a:gd name="connsiteY0" fmla="*/ 352501 h 352501"/>
                <a:gd name="connsiteX1" fmla="*/ 392277 w 392277"/>
                <a:gd name="connsiteY1" fmla="*/ 59665 h 352501"/>
                <a:gd name="connsiteX2" fmla="*/ 173165 w 392277"/>
                <a:gd name="connsiteY2" fmla="*/ 0 h 352501"/>
                <a:gd name="connsiteX3" fmla="*/ 153962 w 392277"/>
                <a:gd name="connsiteY3" fmla="*/ 28461 h 352501"/>
                <a:gd name="connsiteX4" fmla="*/ 292151 w 392277"/>
                <a:gd name="connsiteY4" fmla="*/ 65837 h 352501"/>
                <a:gd name="connsiteX5" fmla="*/ 320612 w 392277"/>
                <a:gd name="connsiteY5" fmla="*/ 116243 h 352501"/>
                <a:gd name="connsiteX6" fmla="*/ 303467 w 392277"/>
                <a:gd name="connsiteY6" fmla="*/ 186538 h 352501"/>
                <a:gd name="connsiteX7" fmla="*/ 262319 w 392277"/>
                <a:gd name="connsiteY7" fmla="*/ 217399 h 352501"/>
                <a:gd name="connsiteX8" fmla="*/ 41148 w 392277"/>
                <a:gd name="connsiteY8" fmla="*/ 197853 h 352501"/>
                <a:gd name="connsiteX9" fmla="*/ 0 w 392277"/>
                <a:gd name="connsiteY9" fmla="*/ 259232 h 352501"/>
                <a:gd name="connsiteX10" fmla="*/ 321297 w 392277"/>
                <a:gd name="connsiteY10" fmla="*/ 352501 h 35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2277" h="352501">
                  <a:moveTo>
                    <a:pt x="321297" y="352501"/>
                  </a:moveTo>
                  <a:lnTo>
                    <a:pt x="392277" y="59665"/>
                  </a:lnTo>
                  <a:lnTo>
                    <a:pt x="173165" y="0"/>
                  </a:lnTo>
                  <a:lnTo>
                    <a:pt x="153962" y="28461"/>
                  </a:lnTo>
                  <a:lnTo>
                    <a:pt x="292151" y="65837"/>
                  </a:lnTo>
                  <a:cubicBezTo>
                    <a:pt x="313067" y="71666"/>
                    <a:pt x="325755" y="93955"/>
                    <a:pt x="320612" y="116243"/>
                  </a:cubicBezTo>
                  <a:lnTo>
                    <a:pt x="303467" y="186538"/>
                  </a:lnTo>
                  <a:cubicBezTo>
                    <a:pt x="298665" y="206083"/>
                    <a:pt x="281520" y="219113"/>
                    <a:pt x="262319" y="217399"/>
                  </a:cubicBezTo>
                  <a:lnTo>
                    <a:pt x="41148" y="197853"/>
                  </a:lnTo>
                  <a:lnTo>
                    <a:pt x="0" y="259232"/>
                  </a:lnTo>
                  <a:lnTo>
                    <a:pt x="321297" y="352501"/>
                  </a:lnTo>
                  <a:close/>
                </a:path>
              </a:pathLst>
            </a:custGeom>
            <a:solidFill>
              <a:srgbClr val="F96E6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28" name="任意多边形: 形状 127"/>
            <p:cNvSpPr/>
            <p:nvPr/>
          </p:nvSpPr>
          <p:spPr>
            <a:xfrm rot="849981">
              <a:off x="633709" y="3291914"/>
              <a:ext cx="741131" cy="444896"/>
            </a:xfrm>
            <a:custGeom>
              <a:avLst/>
              <a:gdLst>
                <a:gd name="connsiteX0" fmla="*/ 739593 w 741131"/>
                <a:gd name="connsiteY0" fmla="*/ 107026 h 444896"/>
                <a:gd name="connsiteX1" fmla="*/ 667242 w 741131"/>
                <a:gd name="connsiteY1" fmla="*/ 405349 h 444896"/>
                <a:gd name="connsiteX2" fmla="*/ 602091 w 741131"/>
                <a:gd name="connsiteY2" fmla="*/ 441696 h 444896"/>
                <a:gd name="connsiteX3" fmla="*/ 484818 w 741131"/>
                <a:gd name="connsiteY3" fmla="*/ 397462 h 444896"/>
                <a:gd name="connsiteX4" fmla="*/ 374748 w 741131"/>
                <a:gd name="connsiteY4" fmla="*/ 355971 h 444896"/>
                <a:gd name="connsiteX5" fmla="*/ 343887 w 741131"/>
                <a:gd name="connsiteY5" fmla="*/ 322710 h 444896"/>
                <a:gd name="connsiteX6" fmla="*/ 342515 w 741131"/>
                <a:gd name="connsiteY6" fmla="*/ 317909 h 444896"/>
                <a:gd name="connsiteX7" fmla="*/ 331200 w 741131"/>
                <a:gd name="connsiteY7" fmla="*/ 282248 h 444896"/>
                <a:gd name="connsiteX8" fmla="*/ 301710 w 741131"/>
                <a:gd name="connsiteY8" fmla="*/ 249672 h 444896"/>
                <a:gd name="connsiteX9" fmla="*/ 31848 w 741131"/>
                <a:gd name="connsiteY9" fmla="*/ 138230 h 444896"/>
                <a:gd name="connsiteX10" fmla="*/ 1673 w 741131"/>
                <a:gd name="connsiteY10" fmla="*/ 75822 h 444896"/>
                <a:gd name="connsiteX11" fmla="*/ 6473 w 741131"/>
                <a:gd name="connsiteY11" fmla="*/ 56277 h 444896"/>
                <a:gd name="connsiteX12" fmla="*/ 50364 w 741131"/>
                <a:gd name="connsiteY12" fmla="*/ 16843 h 444896"/>
                <a:gd name="connsiteX13" fmla="*/ 61337 w 741131"/>
                <a:gd name="connsiteY13" fmla="*/ 17186 h 444896"/>
                <a:gd name="connsiteX14" fmla="*/ 348687 w 741131"/>
                <a:gd name="connsiteY14" fmla="*/ 56962 h 444896"/>
                <a:gd name="connsiteX15" fmla="*/ 389150 w 741131"/>
                <a:gd name="connsiteY15" fmla="*/ 43246 h 444896"/>
                <a:gd name="connsiteX16" fmla="*/ 418639 w 741131"/>
                <a:gd name="connsiteY16" fmla="*/ 14100 h 444896"/>
                <a:gd name="connsiteX17" fmla="*/ 460815 w 741131"/>
                <a:gd name="connsiteY17" fmla="*/ 727 h 444896"/>
                <a:gd name="connsiteX18" fmla="*/ 563685 w 741131"/>
                <a:gd name="connsiteY18" fmla="*/ 18558 h 444896"/>
                <a:gd name="connsiteX19" fmla="*/ 699131 w 741131"/>
                <a:gd name="connsiteY19" fmla="*/ 41875 h 444896"/>
                <a:gd name="connsiteX20" fmla="*/ 739593 w 741131"/>
                <a:gd name="connsiteY20" fmla="*/ 107026 h 44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1131" h="444896">
                  <a:moveTo>
                    <a:pt x="739593" y="107026"/>
                  </a:moveTo>
                  <a:lnTo>
                    <a:pt x="667242" y="405349"/>
                  </a:lnTo>
                  <a:cubicBezTo>
                    <a:pt x="660041" y="435524"/>
                    <a:pt x="629865" y="452326"/>
                    <a:pt x="602091" y="441696"/>
                  </a:cubicBezTo>
                  <a:lnTo>
                    <a:pt x="484818" y="397462"/>
                  </a:lnTo>
                  <a:lnTo>
                    <a:pt x="374748" y="355971"/>
                  </a:lnTo>
                  <a:cubicBezTo>
                    <a:pt x="360003" y="350485"/>
                    <a:pt x="348687" y="338140"/>
                    <a:pt x="343887" y="322710"/>
                  </a:cubicBezTo>
                  <a:lnTo>
                    <a:pt x="342515" y="317909"/>
                  </a:lnTo>
                  <a:lnTo>
                    <a:pt x="331200" y="282248"/>
                  </a:lnTo>
                  <a:cubicBezTo>
                    <a:pt x="326399" y="267160"/>
                    <a:pt x="315769" y="255159"/>
                    <a:pt x="301710" y="249672"/>
                  </a:cubicBezTo>
                  <a:lnTo>
                    <a:pt x="31848" y="138230"/>
                  </a:lnTo>
                  <a:cubicBezTo>
                    <a:pt x="8187" y="128286"/>
                    <a:pt x="-4842" y="101882"/>
                    <a:pt x="1673" y="75822"/>
                  </a:cubicBezTo>
                  <a:lnTo>
                    <a:pt x="6473" y="56277"/>
                  </a:lnTo>
                  <a:cubicBezTo>
                    <a:pt x="11616" y="34331"/>
                    <a:pt x="29790" y="18901"/>
                    <a:pt x="50364" y="16843"/>
                  </a:cubicBezTo>
                  <a:cubicBezTo>
                    <a:pt x="53793" y="16500"/>
                    <a:pt x="57565" y="16500"/>
                    <a:pt x="61337" y="17186"/>
                  </a:cubicBezTo>
                  <a:lnTo>
                    <a:pt x="348687" y="56962"/>
                  </a:lnTo>
                  <a:cubicBezTo>
                    <a:pt x="363432" y="59020"/>
                    <a:pt x="378519" y="53876"/>
                    <a:pt x="389150" y="43246"/>
                  </a:cubicBezTo>
                  <a:lnTo>
                    <a:pt x="418639" y="14100"/>
                  </a:lnTo>
                  <a:cubicBezTo>
                    <a:pt x="429954" y="3127"/>
                    <a:pt x="445385" y="-2016"/>
                    <a:pt x="460815" y="727"/>
                  </a:cubicBezTo>
                  <a:lnTo>
                    <a:pt x="563685" y="18558"/>
                  </a:lnTo>
                  <a:lnTo>
                    <a:pt x="699131" y="41875"/>
                  </a:lnTo>
                  <a:cubicBezTo>
                    <a:pt x="727935" y="46675"/>
                    <a:pt x="746794" y="76851"/>
                    <a:pt x="739593" y="107026"/>
                  </a:cubicBezTo>
                  <a:close/>
                </a:path>
              </a:pathLst>
            </a:custGeom>
            <a:gradFill>
              <a:gsLst>
                <a:gs pos="1882">
                  <a:srgbClr val="1965F2"/>
                </a:gs>
                <a:gs pos="28490">
                  <a:srgbClr val="1996F2"/>
                </a:gs>
                <a:gs pos="84410">
                  <a:srgbClr val="03CCE0"/>
                </a:gs>
                <a:gs pos="100000">
                  <a:srgbClr val="03DDE0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29" name="任意多边形: 形状 128"/>
            <p:cNvSpPr/>
            <p:nvPr/>
          </p:nvSpPr>
          <p:spPr>
            <a:xfrm rot="849981">
              <a:off x="1109804" y="3543766"/>
              <a:ext cx="292617" cy="244887"/>
            </a:xfrm>
            <a:custGeom>
              <a:avLst/>
              <a:gdLst>
                <a:gd name="connsiteX0" fmla="*/ 292618 w 292617"/>
                <a:gd name="connsiteY0" fmla="*/ 31260 h 244887"/>
                <a:gd name="connsiteX1" fmla="*/ 240840 w 292617"/>
                <a:gd name="connsiteY1" fmla="*/ 244887 h 244887"/>
                <a:gd name="connsiteX2" fmla="*/ 118082 w 292617"/>
                <a:gd name="connsiteY2" fmla="*/ 193795 h 244887"/>
                <a:gd name="connsiteX3" fmla="*/ 28585 w 292617"/>
                <a:gd name="connsiteY3" fmla="*/ 156419 h 244887"/>
                <a:gd name="connsiteX4" fmla="*/ 1496 w 292617"/>
                <a:gd name="connsiteY4" fmla="*/ 100526 h 244887"/>
                <a:gd name="connsiteX5" fmla="*/ 17270 w 292617"/>
                <a:gd name="connsiteY5" fmla="*/ 35718 h 244887"/>
                <a:gd name="connsiteX6" fmla="*/ 66647 w 292617"/>
                <a:gd name="connsiteY6" fmla="*/ 399 h 244887"/>
                <a:gd name="connsiteX7" fmla="*/ 158887 w 292617"/>
                <a:gd name="connsiteY7" fmla="*/ 12744 h 244887"/>
                <a:gd name="connsiteX8" fmla="*/ 292618 w 292617"/>
                <a:gd name="connsiteY8" fmla="*/ 31260 h 2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617" h="244887">
                  <a:moveTo>
                    <a:pt x="292618" y="31260"/>
                  </a:moveTo>
                  <a:lnTo>
                    <a:pt x="240840" y="244887"/>
                  </a:lnTo>
                  <a:lnTo>
                    <a:pt x="118082" y="193795"/>
                  </a:lnTo>
                  <a:lnTo>
                    <a:pt x="28585" y="156419"/>
                  </a:lnTo>
                  <a:cubicBezTo>
                    <a:pt x="7325" y="147503"/>
                    <a:pt x="-4333" y="123500"/>
                    <a:pt x="1496" y="100526"/>
                  </a:cubicBezTo>
                  <a:lnTo>
                    <a:pt x="17270" y="35718"/>
                  </a:lnTo>
                  <a:cubicBezTo>
                    <a:pt x="22756" y="12401"/>
                    <a:pt x="44015" y="-2687"/>
                    <a:pt x="66647" y="399"/>
                  </a:cubicBezTo>
                  <a:lnTo>
                    <a:pt x="158887" y="12744"/>
                  </a:lnTo>
                  <a:lnTo>
                    <a:pt x="292618" y="31260"/>
                  </a:lnTo>
                  <a:close/>
                </a:path>
              </a:pathLst>
            </a:custGeom>
            <a:gradFill>
              <a:gsLst>
                <a:gs pos="0">
                  <a:srgbClr val="FE9A81"/>
                </a:gs>
                <a:gs pos="98120">
                  <a:srgbClr val="FDE090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0" name="任意多边形: 形状 129"/>
            <p:cNvSpPr/>
            <p:nvPr/>
          </p:nvSpPr>
          <p:spPr>
            <a:xfrm rot="849981">
              <a:off x="1125618" y="3733135"/>
              <a:ext cx="192024" cy="130073"/>
            </a:xfrm>
            <a:custGeom>
              <a:avLst/>
              <a:gdLst>
                <a:gd name="connsiteX0" fmla="*/ 69266 w 192024"/>
                <a:gd name="connsiteY0" fmla="*/ 0 h 130073"/>
                <a:gd name="connsiteX1" fmla="*/ 192024 w 192024"/>
                <a:gd name="connsiteY1" fmla="*/ 51092 h 130073"/>
                <a:gd name="connsiteX2" fmla="*/ 182423 w 192024"/>
                <a:gd name="connsiteY2" fmla="*/ 90526 h 130073"/>
                <a:gd name="connsiteX3" fmla="*/ 117272 w 192024"/>
                <a:gd name="connsiteY3" fmla="*/ 126873 h 130073"/>
                <a:gd name="connsiteX4" fmla="*/ 0 w 192024"/>
                <a:gd name="connsiteY4" fmla="*/ 82639 h 130073"/>
                <a:gd name="connsiteX5" fmla="*/ 69266 w 192024"/>
                <a:gd name="connsiteY5" fmla="*/ 0 h 13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30073">
                  <a:moveTo>
                    <a:pt x="69266" y="0"/>
                  </a:moveTo>
                  <a:lnTo>
                    <a:pt x="192024" y="51092"/>
                  </a:lnTo>
                  <a:lnTo>
                    <a:pt x="182423" y="90526"/>
                  </a:lnTo>
                  <a:cubicBezTo>
                    <a:pt x="175222" y="120701"/>
                    <a:pt x="145047" y="137503"/>
                    <a:pt x="117272" y="126873"/>
                  </a:cubicBezTo>
                  <a:lnTo>
                    <a:pt x="0" y="82639"/>
                  </a:lnTo>
                  <a:cubicBezTo>
                    <a:pt x="27090" y="60008"/>
                    <a:pt x="50749" y="32233"/>
                    <a:pt x="69266" y="0"/>
                  </a:cubicBezTo>
                  <a:close/>
                </a:path>
              </a:pathLst>
            </a:custGeom>
            <a:solidFill>
              <a:srgbClr val="1965F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1" name="任意多边形: 形状 130"/>
            <p:cNvSpPr/>
            <p:nvPr/>
          </p:nvSpPr>
          <p:spPr>
            <a:xfrm rot="849981">
              <a:off x="1274073" y="3462962"/>
              <a:ext cx="177787" cy="134073"/>
            </a:xfrm>
            <a:custGeom>
              <a:avLst/>
              <a:gdLst>
                <a:gd name="connsiteX0" fmla="*/ 176250 w 177787"/>
                <a:gd name="connsiteY0" fmla="*/ 88468 h 134073"/>
                <a:gd name="connsiteX1" fmla="*/ 165278 w 177787"/>
                <a:gd name="connsiteY1" fmla="*/ 134074 h 134073"/>
                <a:gd name="connsiteX2" fmla="*/ 31203 w 177787"/>
                <a:gd name="connsiteY2" fmla="*/ 115900 h 134073"/>
                <a:gd name="connsiteX3" fmla="*/ 0 w 177787"/>
                <a:gd name="connsiteY3" fmla="*/ 0 h 134073"/>
                <a:gd name="connsiteX4" fmla="*/ 135446 w 177787"/>
                <a:gd name="connsiteY4" fmla="*/ 23317 h 134073"/>
                <a:gd name="connsiteX5" fmla="*/ 176250 w 177787"/>
                <a:gd name="connsiteY5" fmla="*/ 88468 h 13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787" h="134073">
                  <a:moveTo>
                    <a:pt x="176250" y="88468"/>
                  </a:moveTo>
                  <a:lnTo>
                    <a:pt x="165278" y="134074"/>
                  </a:lnTo>
                  <a:lnTo>
                    <a:pt x="31203" y="115900"/>
                  </a:lnTo>
                  <a:cubicBezTo>
                    <a:pt x="28118" y="75095"/>
                    <a:pt x="17487" y="35662"/>
                    <a:pt x="0" y="0"/>
                  </a:cubicBezTo>
                  <a:lnTo>
                    <a:pt x="135446" y="23317"/>
                  </a:lnTo>
                  <a:cubicBezTo>
                    <a:pt x="164592" y="28118"/>
                    <a:pt x="183452" y="58293"/>
                    <a:pt x="176250" y="88468"/>
                  </a:cubicBezTo>
                  <a:close/>
                </a:path>
              </a:pathLst>
            </a:custGeom>
            <a:solidFill>
              <a:srgbClr val="1965F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2" name="任意多边形: 形状 131"/>
            <p:cNvSpPr/>
            <p:nvPr/>
          </p:nvSpPr>
          <p:spPr>
            <a:xfrm rot="849981">
              <a:off x="1224489" y="3571104"/>
              <a:ext cx="174535" cy="231800"/>
            </a:xfrm>
            <a:custGeom>
              <a:avLst/>
              <a:gdLst>
                <a:gd name="connsiteX0" fmla="*/ 174536 w 174535"/>
                <a:gd name="connsiteY0" fmla="*/ 18174 h 231800"/>
                <a:gd name="connsiteX1" fmla="*/ 122758 w 174535"/>
                <a:gd name="connsiteY1" fmla="*/ 231800 h 231800"/>
                <a:gd name="connsiteX2" fmla="*/ 0 w 174535"/>
                <a:gd name="connsiteY2" fmla="*/ 180708 h 231800"/>
                <a:gd name="connsiteX3" fmla="*/ 32232 w 174535"/>
                <a:gd name="connsiteY3" fmla="*/ 99098 h 231800"/>
                <a:gd name="connsiteX4" fmla="*/ 40462 w 174535"/>
                <a:gd name="connsiteY4" fmla="*/ 0 h 231800"/>
                <a:gd name="connsiteX5" fmla="*/ 174536 w 174535"/>
                <a:gd name="connsiteY5" fmla="*/ 18174 h 2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535" h="231800">
                  <a:moveTo>
                    <a:pt x="174536" y="18174"/>
                  </a:moveTo>
                  <a:lnTo>
                    <a:pt x="122758" y="231800"/>
                  </a:lnTo>
                  <a:lnTo>
                    <a:pt x="0" y="180708"/>
                  </a:lnTo>
                  <a:cubicBezTo>
                    <a:pt x="14059" y="156020"/>
                    <a:pt x="25032" y="128588"/>
                    <a:pt x="32232" y="99098"/>
                  </a:cubicBezTo>
                  <a:cubicBezTo>
                    <a:pt x="40119" y="65837"/>
                    <a:pt x="42863" y="32576"/>
                    <a:pt x="40462" y="0"/>
                  </a:cubicBezTo>
                  <a:lnTo>
                    <a:pt x="174536" y="18174"/>
                  </a:lnTo>
                  <a:close/>
                </a:path>
              </a:pathLst>
            </a:custGeom>
            <a:solidFill>
              <a:srgbClr val="F96E6E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3" name="任意多边形: 形状 132"/>
            <p:cNvSpPr/>
            <p:nvPr/>
          </p:nvSpPr>
          <p:spPr>
            <a:xfrm rot="849981">
              <a:off x="722116" y="3933247"/>
              <a:ext cx="482277" cy="171511"/>
            </a:xfrm>
            <a:custGeom>
              <a:avLst/>
              <a:gdLst>
                <a:gd name="connsiteX0" fmla="*/ 481502 w 482277"/>
                <a:gd name="connsiteY0" fmla="*/ 151078 h 171511"/>
                <a:gd name="connsiteX1" fmla="*/ 481502 w 482277"/>
                <a:gd name="connsiteY1" fmla="*/ 151078 h 171511"/>
                <a:gd name="connsiteX2" fmla="*/ 449955 w 482277"/>
                <a:gd name="connsiteY2" fmla="*/ 170623 h 171511"/>
                <a:gd name="connsiteX3" fmla="*/ 19616 w 482277"/>
                <a:gd name="connsiteY3" fmla="*/ 53694 h 171511"/>
                <a:gd name="connsiteX4" fmla="*/ 756 w 482277"/>
                <a:gd name="connsiteY4" fmla="*/ 20433 h 171511"/>
                <a:gd name="connsiteX5" fmla="*/ 756 w 482277"/>
                <a:gd name="connsiteY5" fmla="*/ 20433 h 171511"/>
                <a:gd name="connsiteX6" fmla="*/ 32303 w 482277"/>
                <a:gd name="connsiteY6" fmla="*/ 888 h 171511"/>
                <a:gd name="connsiteX7" fmla="*/ 462642 w 482277"/>
                <a:gd name="connsiteY7" fmla="*/ 117817 h 171511"/>
                <a:gd name="connsiteX8" fmla="*/ 481502 w 482277"/>
                <a:gd name="connsiteY8" fmla="*/ 151078 h 17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277" h="171511">
                  <a:moveTo>
                    <a:pt x="481502" y="151078"/>
                  </a:moveTo>
                  <a:lnTo>
                    <a:pt x="481502" y="151078"/>
                  </a:lnTo>
                  <a:cubicBezTo>
                    <a:pt x="478073" y="165823"/>
                    <a:pt x="464014" y="174395"/>
                    <a:pt x="449955" y="170623"/>
                  </a:cubicBezTo>
                  <a:lnTo>
                    <a:pt x="19616" y="53694"/>
                  </a:lnTo>
                  <a:cubicBezTo>
                    <a:pt x="5900" y="49922"/>
                    <a:pt x="-2673" y="35178"/>
                    <a:pt x="756" y="20433"/>
                  </a:cubicBezTo>
                  <a:lnTo>
                    <a:pt x="756" y="20433"/>
                  </a:lnTo>
                  <a:cubicBezTo>
                    <a:pt x="4185" y="5688"/>
                    <a:pt x="18244" y="-2884"/>
                    <a:pt x="32303" y="888"/>
                  </a:cubicBezTo>
                  <a:lnTo>
                    <a:pt x="462642" y="117817"/>
                  </a:lnTo>
                  <a:cubicBezTo>
                    <a:pt x="476701" y="121589"/>
                    <a:pt x="484931" y="136333"/>
                    <a:pt x="481502" y="151078"/>
                  </a:cubicBezTo>
                  <a:close/>
                </a:path>
              </a:pathLst>
            </a:custGeom>
            <a:gradFill>
              <a:gsLst>
                <a:gs pos="0">
                  <a:srgbClr val="ACFCF4"/>
                </a:gs>
                <a:gs pos="50000">
                  <a:srgbClr val="A8E6F1"/>
                </a:gs>
                <a:gs pos="100000">
                  <a:srgbClr val="A4D1EF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4" name="任意多边形: 形状 133"/>
            <p:cNvSpPr/>
            <p:nvPr/>
          </p:nvSpPr>
          <p:spPr>
            <a:xfrm rot="849981">
              <a:off x="1157538" y="3106321"/>
              <a:ext cx="482277" cy="171511"/>
            </a:xfrm>
            <a:custGeom>
              <a:avLst/>
              <a:gdLst>
                <a:gd name="connsiteX0" fmla="*/ 481502 w 482277"/>
                <a:gd name="connsiteY0" fmla="*/ 151078 h 171511"/>
                <a:gd name="connsiteX1" fmla="*/ 481502 w 482277"/>
                <a:gd name="connsiteY1" fmla="*/ 151078 h 171511"/>
                <a:gd name="connsiteX2" fmla="*/ 449955 w 482277"/>
                <a:gd name="connsiteY2" fmla="*/ 170623 h 171511"/>
                <a:gd name="connsiteX3" fmla="*/ 19616 w 482277"/>
                <a:gd name="connsiteY3" fmla="*/ 53694 h 171511"/>
                <a:gd name="connsiteX4" fmla="*/ 756 w 482277"/>
                <a:gd name="connsiteY4" fmla="*/ 20433 h 171511"/>
                <a:gd name="connsiteX5" fmla="*/ 756 w 482277"/>
                <a:gd name="connsiteY5" fmla="*/ 20433 h 171511"/>
                <a:gd name="connsiteX6" fmla="*/ 32303 w 482277"/>
                <a:gd name="connsiteY6" fmla="*/ 888 h 171511"/>
                <a:gd name="connsiteX7" fmla="*/ 462642 w 482277"/>
                <a:gd name="connsiteY7" fmla="*/ 117817 h 171511"/>
                <a:gd name="connsiteX8" fmla="*/ 481502 w 482277"/>
                <a:gd name="connsiteY8" fmla="*/ 151078 h 17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277" h="171511">
                  <a:moveTo>
                    <a:pt x="481502" y="151078"/>
                  </a:moveTo>
                  <a:lnTo>
                    <a:pt x="481502" y="151078"/>
                  </a:lnTo>
                  <a:cubicBezTo>
                    <a:pt x="478073" y="165823"/>
                    <a:pt x="464014" y="174395"/>
                    <a:pt x="449955" y="170623"/>
                  </a:cubicBezTo>
                  <a:lnTo>
                    <a:pt x="19616" y="53694"/>
                  </a:lnTo>
                  <a:cubicBezTo>
                    <a:pt x="5900" y="49923"/>
                    <a:pt x="-2673" y="35178"/>
                    <a:pt x="756" y="20433"/>
                  </a:cubicBezTo>
                  <a:lnTo>
                    <a:pt x="756" y="20433"/>
                  </a:lnTo>
                  <a:cubicBezTo>
                    <a:pt x="4185" y="5688"/>
                    <a:pt x="18244" y="-2884"/>
                    <a:pt x="32303" y="888"/>
                  </a:cubicBezTo>
                  <a:lnTo>
                    <a:pt x="462642" y="117817"/>
                  </a:lnTo>
                  <a:cubicBezTo>
                    <a:pt x="476701" y="121589"/>
                    <a:pt x="484931" y="136333"/>
                    <a:pt x="481502" y="151078"/>
                  </a:cubicBezTo>
                  <a:close/>
                </a:path>
              </a:pathLst>
            </a:custGeom>
            <a:gradFill>
              <a:gsLst>
                <a:gs pos="0">
                  <a:srgbClr val="ACFCF4"/>
                </a:gs>
                <a:gs pos="50000">
                  <a:srgbClr val="A8E6F1"/>
                </a:gs>
                <a:gs pos="100000">
                  <a:srgbClr val="A4D1EF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5" name="任意多边形: 形状 134"/>
            <p:cNvSpPr/>
            <p:nvPr/>
          </p:nvSpPr>
          <p:spPr>
            <a:xfrm rot="849981">
              <a:off x="704613" y="3343805"/>
              <a:ext cx="363033" cy="301066"/>
            </a:xfrm>
            <a:custGeom>
              <a:avLst/>
              <a:gdLst>
                <a:gd name="connsiteX0" fmla="*/ 50365 w 363033"/>
                <a:gd name="connsiteY0" fmla="*/ 0 h 301066"/>
                <a:gd name="connsiteX1" fmla="*/ 49336 w 363033"/>
                <a:gd name="connsiteY1" fmla="*/ 12344 h 301066"/>
                <a:gd name="connsiteX2" fmla="*/ 42820 w 363033"/>
                <a:gd name="connsiteY2" fmla="*/ 39434 h 301066"/>
                <a:gd name="connsiteX3" fmla="*/ 64423 w 363033"/>
                <a:gd name="connsiteY3" fmla="*/ 82296 h 301066"/>
                <a:gd name="connsiteX4" fmla="*/ 340458 w 363033"/>
                <a:gd name="connsiteY4" fmla="*/ 188938 h 301066"/>
                <a:gd name="connsiteX5" fmla="*/ 362061 w 363033"/>
                <a:gd name="connsiteY5" fmla="*/ 231800 h 301066"/>
                <a:gd name="connsiteX6" fmla="*/ 348345 w 363033"/>
                <a:gd name="connsiteY6" fmla="*/ 288379 h 301066"/>
                <a:gd name="connsiteX7" fmla="*/ 342516 w 363033"/>
                <a:gd name="connsiteY7" fmla="*/ 301066 h 301066"/>
                <a:gd name="connsiteX8" fmla="*/ 331200 w 363033"/>
                <a:gd name="connsiteY8" fmla="*/ 265404 h 301066"/>
                <a:gd name="connsiteX9" fmla="*/ 301710 w 363033"/>
                <a:gd name="connsiteY9" fmla="*/ 232829 h 301066"/>
                <a:gd name="connsiteX10" fmla="*/ 31848 w 363033"/>
                <a:gd name="connsiteY10" fmla="*/ 121386 h 301066"/>
                <a:gd name="connsiteX11" fmla="*/ 1672 w 363033"/>
                <a:gd name="connsiteY11" fmla="*/ 58979 h 301066"/>
                <a:gd name="connsiteX12" fmla="*/ 6474 w 363033"/>
                <a:gd name="connsiteY12" fmla="*/ 39434 h 301066"/>
                <a:gd name="connsiteX13" fmla="*/ 50365 w 363033"/>
                <a:gd name="connsiteY13" fmla="*/ 0 h 3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033" h="301066">
                  <a:moveTo>
                    <a:pt x="50365" y="0"/>
                  </a:moveTo>
                  <a:cubicBezTo>
                    <a:pt x="50707" y="4115"/>
                    <a:pt x="50365" y="8230"/>
                    <a:pt x="49336" y="12344"/>
                  </a:cubicBezTo>
                  <a:lnTo>
                    <a:pt x="42820" y="39434"/>
                  </a:lnTo>
                  <a:cubicBezTo>
                    <a:pt x="38363" y="57264"/>
                    <a:pt x="47622" y="75781"/>
                    <a:pt x="64423" y="82296"/>
                  </a:cubicBezTo>
                  <a:lnTo>
                    <a:pt x="340458" y="188938"/>
                  </a:lnTo>
                  <a:cubicBezTo>
                    <a:pt x="356917" y="195453"/>
                    <a:pt x="366175" y="213969"/>
                    <a:pt x="362061" y="231800"/>
                  </a:cubicBezTo>
                  <a:lnTo>
                    <a:pt x="348345" y="288379"/>
                  </a:lnTo>
                  <a:cubicBezTo>
                    <a:pt x="347316" y="293180"/>
                    <a:pt x="345259" y="297294"/>
                    <a:pt x="342516" y="301066"/>
                  </a:cubicBezTo>
                  <a:lnTo>
                    <a:pt x="331200" y="265404"/>
                  </a:lnTo>
                  <a:cubicBezTo>
                    <a:pt x="326399" y="250317"/>
                    <a:pt x="315769" y="238316"/>
                    <a:pt x="301710" y="232829"/>
                  </a:cubicBezTo>
                  <a:lnTo>
                    <a:pt x="31848" y="121386"/>
                  </a:lnTo>
                  <a:cubicBezTo>
                    <a:pt x="8188" y="111443"/>
                    <a:pt x="-4842" y="85039"/>
                    <a:pt x="1672" y="58979"/>
                  </a:cubicBezTo>
                  <a:lnTo>
                    <a:pt x="6474" y="39434"/>
                  </a:lnTo>
                  <a:cubicBezTo>
                    <a:pt x="11617" y="17145"/>
                    <a:pt x="29791" y="1715"/>
                    <a:pt x="50365" y="0"/>
                  </a:cubicBezTo>
                  <a:close/>
                </a:path>
              </a:pathLst>
            </a:custGeom>
            <a:solidFill>
              <a:srgbClr val="1965F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4940062" y="3317796"/>
            <a:ext cx="2525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  <a:ea typeface="+mj-ea"/>
              </a:rPr>
              <a:t>Medium term investment</a:t>
            </a:r>
            <a:endParaRPr lang="zh-CN" altLang="en-US" sz="20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75586" y="83077"/>
            <a:ext cx="2627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WPS  TEMPLATE</a:t>
            </a:r>
          </a:p>
        </p:txBody>
      </p:sp>
      <p:sp>
        <p:nvSpPr>
          <p:cNvPr id="17" name="文本框 6"/>
          <p:cNvSpPr txBox="1"/>
          <p:nvPr>
            <p:custDataLst>
              <p:tags r:id="rId2"/>
            </p:custDataLst>
          </p:nvPr>
        </p:nvSpPr>
        <p:spPr>
          <a:xfrm>
            <a:off x="-1332273" y="773154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404040"/>
                </a:solidFill>
                <a:latin typeface="+mj-lt"/>
                <a:ea typeface="+mj-ea"/>
              </a:rPr>
              <a:t>Main means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Part Four</a:t>
            </a:r>
          </a:p>
        </p:txBody>
      </p:sp>
    </p:spTree>
    <p:extLst>
      <p:ext uri="{BB962C8B-B14F-4D97-AF65-F5344CB8AC3E}">
        <p14:creationId xmlns:p14="http://schemas.microsoft.com/office/powerpoint/2010/main" val="324780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4" name="文本框 6"/>
          <p:cNvSpPr txBox="1"/>
          <p:nvPr>
            <p:custDataLst>
              <p:tags r:id="rId1"/>
            </p:custDataLst>
          </p:nvPr>
        </p:nvSpPr>
        <p:spPr>
          <a:xfrm>
            <a:off x="4651960" y="64789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7" name="矩形 16"/>
          <p:cNvSpPr/>
          <p:nvPr/>
        </p:nvSpPr>
        <p:spPr>
          <a:xfrm>
            <a:off x="428625" y="457200"/>
            <a:ext cx="11334750" cy="594360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8" name="任意多边形: 形状 107"/>
          <p:cNvSpPr/>
          <p:nvPr/>
        </p:nvSpPr>
        <p:spPr>
          <a:xfrm flipV="1">
            <a:off x="9540113" y="5115907"/>
            <a:ext cx="101407" cy="119138"/>
          </a:xfrm>
          <a:custGeom>
            <a:avLst/>
            <a:gdLst/>
            <a:ahLst/>
            <a:cxnLst/>
            <a:rect l="0" t="0" r="0" b="0"/>
            <a:pathLst>
              <a:path w="256072" h="300846">
                <a:moveTo>
                  <a:pt x="63944" y="28061"/>
                </a:moveTo>
                <a:cubicBezTo>
                  <a:pt x="30281" y="59032"/>
                  <a:pt x="0" y="132717"/>
                  <a:pt x="7938" y="164345"/>
                </a:cubicBezTo>
                <a:cubicBezTo>
                  <a:pt x="11898" y="180122"/>
                  <a:pt x="30320" y="208212"/>
                  <a:pt x="48876" y="226769"/>
                </a:cubicBezTo>
                <a:cubicBezTo>
                  <a:pt x="122953" y="300845"/>
                  <a:pt x="233174" y="248666"/>
                  <a:pt x="250198" y="131462"/>
                </a:cubicBezTo>
                <a:cubicBezTo>
                  <a:pt x="256071" y="91033"/>
                  <a:pt x="251853" y="80675"/>
                  <a:pt x="217878" y="52087"/>
                </a:cubicBezTo>
                <a:cubicBezTo>
                  <a:pt x="169989" y="11791"/>
                  <a:pt x="94444" y="0"/>
                  <a:pt x="63944" y="2806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9" name="任意多边形: 形状 108"/>
          <p:cNvSpPr/>
          <p:nvPr/>
        </p:nvSpPr>
        <p:spPr>
          <a:xfrm flipV="1">
            <a:off x="11927639" y="2228007"/>
            <a:ext cx="120655" cy="113569"/>
          </a:xfrm>
          <a:custGeom>
            <a:avLst/>
            <a:gdLst/>
            <a:ahLst/>
            <a:cxnLst/>
            <a:rect l="0" t="0" r="0" b="0"/>
            <a:pathLst>
              <a:path w="304680" h="286781">
                <a:moveTo>
                  <a:pt x="82455" y="25598"/>
                </a:moveTo>
                <a:cubicBezTo>
                  <a:pt x="0" y="90458"/>
                  <a:pt x="13001" y="203164"/>
                  <a:pt x="107849" y="245745"/>
                </a:cubicBezTo>
                <a:cubicBezTo>
                  <a:pt x="199258" y="286780"/>
                  <a:pt x="285079" y="240535"/>
                  <a:pt x="298133" y="143210"/>
                </a:cubicBezTo>
                <a:cubicBezTo>
                  <a:pt x="304679" y="94406"/>
                  <a:pt x="301313" y="85599"/>
                  <a:pt x="260517" y="44805"/>
                </a:cubicBezTo>
                <a:cubicBezTo>
                  <a:pt x="224311" y="8598"/>
                  <a:pt x="206049" y="0"/>
                  <a:pt x="165356" y="0"/>
                </a:cubicBezTo>
                <a:cubicBezTo>
                  <a:pt x="134099" y="0"/>
                  <a:pt x="102655" y="9709"/>
                  <a:pt x="82455" y="2559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25" name="图形 71"/>
          <p:cNvGrpSpPr/>
          <p:nvPr/>
        </p:nvGrpSpPr>
        <p:grpSpPr>
          <a:xfrm flipH="1">
            <a:off x="9571318" y="2975125"/>
            <a:ext cx="901140" cy="1063325"/>
            <a:chOff x="7301097" y="3904086"/>
            <a:chExt cx="901140" cy="1063325"/>
          </a:xfrm>
        </p:grpSpPr>
        <p:sp>
          <p:nvSpPr>
            <p:cNvPr id="126" name="任意多边形: 形状 125"/>
            <p:cNvSpPr/>
            <p:nvPr/>
          </p:nvSpPr>
          <p:spPr>
            <a:xfrm>
              <a:off x="7301097" y="3904086"/>
              <a:ext cx="901140" cy="1063325"/>
            </a:xfrm>
            <a:custGeom>
              <a:avLst/>
              <a:gdLst>
                <a:gd name="connsiteX0" fmla="*/ 901141 w 901140"/>
                <a:gd name="connsiteY0" fmla="*/ 32193 h 1063325"/>
                <a:gd name="connsiteX1" fmla="*/ 901141 w 901140"/>
                <a:gd name="connsiteY1" fmla="*/ 651127 h 1063325"/>
                <a:gd name="connsiteX2" fmla="*/ 896340 w 901140"/>
                <a:gd name="connsiteY2" fmla="*/ 667929 h 1063325"/>
                <a:gd name="connsiteX3" fmla="*/ 486918 w 901140"/>
                <a:gd name="connsiteY3" fmla="*/ 1001228 h 1063325"/>
                <a:gd name="connsiteX4" fmla="*/ 26403 w 901140"/>
                <a:gd name="connsiteY4" fmla="*/ 1052320 h 1063325"/>
                <a:gd name="connsiteX5" fmla="*/ 0 w 901140"/>
                <a:gd name="connsiteY5" fmla="*/ 1020774 h 1063325"/>
                <a:gd name="connsiteX6" fmla="*/ 0 w 901140"/>
                <a:gd name="connsiteY6" fmla="*/ 375436 h 1063325"/>
                <a:gd name="connsiteX7" fmla="*/ 30861 w 901140"/>
                <a:gd name="connsiteY7" fmla="*/ 343203 h 1063325"/>
                <a:gd name="connsiteX8" fmla="*/ 846620 w 901140"/>
                <a:gd name="connsiteY8" fmla="*/ 8533 h 1063325"/>
                <a:gd name="connsiteX9" fmla="*/ 901141 w 901140"/>
                <a:gd name="connsiteY9" fmla="*/ 32193 h 106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1140" h="1063325">
                  <a:moveTo>
                    <a:pt x="901141" y="32193"/>
                  </a:moveTo>
                  <a:lnTo>
                    <a:pt x="901141" y="651127"/>
                  </a:lnTo>
                  <a:cubicBezTo>
                    <a:pt x="901141" y="656957"/>
                    <a:pt x="899426" y="662786"/>
                    <a:pt x="896340" y="667929"/>
                  </a:cubicBezTo>
                  <a:cubicBezTo>
                    <a:pt x="870623" y="709763"/>
                    <a:pt x="738950" y="907959"/>
                    <a:pt x="486918" y="1001228"/>
                  </a:cubicBezTo>
                  <a:cubicBezTo>
                    <a:pt x="264033" y="1083867"/>
                    <a:pt x="89840" y="1064322"/>
                    <a:pt x="26403" y="1052320"/>
                  </a:cubicBezTo>
                  <a:cubicBezTo>
                    <a:pt x="11315" y="1049577"/>
                    <a:pt x="0" y="1036204"/>
                    <a:pt x="0" y="1020774"/>
                  </a:cubicBezTo>
                  <a:lnTo>
                    <a:pt x="0" y="375436"/>
                  </a:lnTo>
                  <a:cubicBezTo>
                    <a:pt x="0" y="358291"/>
                    <a:pt x="13716" y="344232"/>
                    <a:pt x="30861" y="343203"/>
                  </a:cubicBezTo>
                  <a:cubicBezTo>
                    <a:pt x="464286" y="324687"/>
                    <a:pt x="737578" y="112774"/>
                    <a:pt x="846620" y="8533"/>
                  </a:cubicBezTo>
                  <a:cubicBezTo>
                    <a:pt x="867194" y="-10327"/>
                    <a:pt x="901141" y="4075"/>
                    <a:pt x="901141" y="32193"/>
                  </a:cubicBezTo>
                  <a:close/>
                </a:path>
              </a:pathLst>
            </a:custGeom>
            <a:gradFill>
              <a:gsLst>
                <a:gs pos="0">
                  <a:srgbClr val="FB5C88"/>
                </a:gs>
                <a:gs pos="98120">
                  <a:srgbClr val="FDB6A7"/>
                </a:gs>
              </a:gsLst>
              <a:lin ang="540000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7301097" y="3904296"/>
              <a:ext cx="899769" cy="1055539"/>
            </a:xfrm>
            <a:custGeom>
              <a:avLst/>
              <a:gdLst>
                <a:gd name="connsiteX0" fmla="*/ 899769 w 899769"/>
                <a:gd name="connsiteY0" fmla="*/ 22382 h 1055539"/>
                <a:gd name="connsiteX1" fmla="*/ 886397 w 899769"/>
                <a:gd name="connsiteY1" fmla="*/ 30269 h 1055539"/>
                <a:gd name="connsiteX2" fmla="*/ 70637 w 899769"/>
                <a:gd name="connsiteY2" fmla="*/ 364939 h 1055539"/>
                <a:gd name="connsiteX3" fmla="*/ 39776 w 899769"/>
                <a:gd name="connsiteY3" fmla="*/ 397171 h 1055539"/>
                <a:gd name="connsiteX4" fmla="*/ 39776 w 899769"/>
                <a:gd name="connsiteY4" fmla="*/ 1042509 h 1055539"/>
                <a:gd name="connsiteX5" fmla="*/ 42519 w 899769"/>
                <a:gd name="connsiteY5" fmla="*/ 1055539 h 1055539"/>
                <a:gd name="connsiteX6" fmla="*/ 26403 w 899769"/>
                <a:gd name="connsiteY6" fmla="*/ 1052796 h 1055539"/>
                <a:gd name="connsiteX7" fmla="*/ 0 w 899769"/>
                <a:gd name="connsiteY7" fmla="*/ 1021249 h 1055539"/>
                <a:gd name="connsiteX8" fmla="*/ 0 w 899769"/>
                <a:gd name="connsiteY8" fmla="*/ 375912 h 1055539"/>
                <a:gd name="connsiteX9" fmla="*/ 30861 w 899769"/>
                <a:gd name="connsiteY9" fmla="*/ 343679 h 1055539"/>
                <a:gd name="connsiteX10" fmla="*/ 846620 w 899769"/>
                <a:gd name="connsiteY10" fmla="*/ 9009 h 1055539"/>
                <a:gd name="connsiteX11" fmla="*/ 899769 w 899769"/>
                <a:gd name="connsiteY11" fmla="*/ 22382 h 105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9769" h="1055539">
                  <a:moveTo>
                    <a:pt x="899769" y="22382"/>
                  </a:moveTo>
                  <a:cubicBezTo>
                    <a:pt x="894969" y="23753"/>
                    <a:pt x="890511" y="26154"/>
                    <a:pt x="886397" y="30269"/>
                  </a:cubicBezTo>
                  <a:cubicBezTo>
                    <a:pt x="777354" y="134510"/>
                    <a:pt x="504063" y="346080"/>
                    <a:pt x="70637" y="364939"/>
                  </a:cubicBezTo>
                  <a:cubicBezTo>
                    <a:pt x="53492" y="365625"/>
                    <a:pt x="39776" y="379684"/>
                    <a:pt x="39776" y="397171"/>
                  </a:cubicBezTo>
                  <a:lnTo>
                    <a:pt x="39776" y="1042509"/>
                  </a:lnTo>
                  <a:cubicBezTo>
                    <a:pt x="39776" y="1047310"/>
                    <a:pt x="40805" y="1051768"/>
                    <a:pt x="42519" y="1055539"/>
                  </a:cubicBezTo>
                  <a:cubicBezTo>
                    <a:pt x="36690" y="1054511"/>
                    <a:pt x="31204" y="1053825"/>
                    <a:pt x="26403" y="1052796"/>
                  </a:cubicBezTo>
                  <a:cubicBezTo>
                    <a:pt x="11315" y="1050053"/>
                    <a:pt x="0" y="1036680"/>
                    <a:pt x="0" y="1021249"/>
                  </a:cubicBezTo>
                  <a:lnTo>
                    <a:pt x="0" y="375912"/>
                  </a:lnTo>
                  <a:cubicBezTo>
                    <a:pt x="0" y="358767"/>
                    <a:pt x="13716" y="344708"/>
                    <a:pt x="30861" y="343679"/>
                  </a:cubicBezTo>
                  <a:cubicBezTo>
                    <a:pt x="464286" y="325162"/>
                    <a:pt x="737578" y="113250"/>
                    <a:pt x="846620" y="9009"/>
                  </a:cubicBezTo>
                  <a:cubicBezTo>
                    <a:pt x="864794" y="-8136"/>
                    <a:pt x="892911" y="779"/>
                    <a:pt x="899769" y="22382"/>
                  </a:cubicBezTo>
                  <a:close/>
                </a:path>
              </a:pathLst>
            </a:custGeom>
            <a:solidFill>
              <a:srgbClr val="FDB6A7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7747896" y="4369717"/>
              <a:ext cx="221460" cy="307851"/>
            </a:xfrm>
            <a:custGeom>
              <a:avLst/>
              <a:gdLst>
                <a:gd name="connsiteX0" fmla="*/ 217399 w 221460"/>
                <a:gd name="connsiteY0" fmla="*/ 85713 h 307851"/>
                <a:gd name="connsiteX1" fmla="*/ 29489 w 221460"/>
                <a:gd name="connsiteY1" fmla="*/ 302082 h 307851"/>
                <a:gd name="connsiteX2" fmla="*/ 0 w 221460"/>
                <a:gd name="connsiteY2" fmla="*/ 291110 h 307851"/>
                <a:gd name="connsiteX3" fmla="*/ 0 w 221460"/>
                <a:gd name="connsiteY3" fmla="*/ 16790 h 307851"/>
                <a:gd name="connsiteX4" fmla="*/ 21603 w 221460"/>
                <a:gd name="connsiteY4" fmla="*/ 674 h 307851"/>
                <a:gd name="connsiteX5" fmla="*/ 209512 w 221460"/>
                <a:gd name="connsiteY5" fmla="*/ 58623 h 307851"/>
                <a:gd name="connsiteX6" fmla="*/ 217399 w 221460"/>
                <a:gd name="connsiteY6" fmla="*/ 85713 h 3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60" h="307851">
                  <a:moveTo>
                    <a:pt x="217399" y="85713"/>
                  </a:moveTo>
                  <a:lnTo>
                    <a:pt x="29489" y="302082"/>
                  </a:lnTo>
                  <a:cubicBezTo>
                    <a:pt x="19202" y="313741"/>
                    <a:pt x="0" y="306540"/>
                    <a:pt x="0" y="291110"/>
                  </a:cubicBezTo>
                  <a:lnTo>
                    <a:pt x="0" y="16790"/>
                  </a:lnTo>
                  <a:cubicBezTo>
                    <a:pt x="0" y="5474"/>
                    <a:pt x="10973" y="-2412"/>
                    <a:pt x="21603" y="674"/>
                  </a:cubicBezTo>
                  <a:lnTo>
                    <a:pt x="209512" y="58623"/>
                  </a:lnTo>
                  <a:cubicBezTo>
                    <a:pt x="221171" y="62052"/>
                    <a:pt x="225286" y="76455"/>
                    <a:pt x="217399" y="85713"/>
                  </a:cubicBezTo>
                  <a:close/>
                </a:path>
              </a:pathLst>
            </a:custGeom>
            <a:solidFill>
              <a:srgbClr val="FCCBA9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29" name="图形 71"/>
          <p:cNvGrpSpPr/>
          <p:nvPr/>
        </p:nvGrpSpPr>
        <p:grpSpPr>
          <a:xfrm>
            <a:off x="10853128" y="2649094"/>
            <a:ext cx="772896" cy="303494"/>
            <a:chOff x="6909163" y="1539279"/>
            <a:chExt cx="772896" cy="303494"/>
          </a:xfrm>
        </p:grpSpPr>
        <p:sp>
          <p:nvSpPr>
            <p:cNvPr id="130" name="任意多边形: 形状 129"/>
            <p:cNvSpPr/>
            <p:nvPr/>
          </p:nvSpPr>
          <p:spPr>
            <a:xfrm>
              <a:off x="6909163" y="1539279"/>
              <a:ext cx="772896" cy="150942"/>
            </a:xfrm>
            <a:custGeom>
              <a:avLst/>
              <a:gdLst>
                <a:gd name="connsiteX0" fmla="*/ 772897 w 772896"/>
                <a:gd name="connsiteY0" fmla="*/ 105399 h 150942"/>
                <a:gd name="connsiteX1" fmla="*/ 772897 w 772896"/>
                <a:gd name="connsiteY1" fmla="*/ 105399 h 150942"/>
                <a:gd name="connsiteX2" fmla="*/ 718033 w 772896"/>
                <a:gd name="connsiteY2" fmla="*/ 149976 h 150942"/>
                <a:gd name="connsiteX3" fmla="*/ 436855 w 772896"/>
                <a:gd name="connsiteY3" fmla="*/ 113629 h 150942"/>
                <a:gd name="connsiteX4" fmla="*/ 387134 w 772896"/>
                <a:gd name="connsiteY4" fmla="*/ 111229 h 150942"/>
                <a:gd name="connsiteX5" fmla="*/ 50063 w 772896"/>
                <a:gd name="connsiteY5" fmla="*/ 120487 h 150942"/>
                <a:gd name="connsiteX6" fmla="*/ 0 w 772896"/>
                <a:gd name="connsiteY6" fmla="*/ 75567 h 150942"/>
                <a:gd name="connsiteX7" fmla="*/ 0 w 772896"/>
                <a:gd name="connsiteY7" fmla="*/ 54650 h 150942"/>
                <a:gd name="connsiteX8" fmla="*/ 41491 w 772896"/>
                <a:gd name="connsiteY8" fmla="*/ 9387 h 150942"/>
                <a:gd name="connsiteX9" fmla="*/ 436855 w 772896"/>
                <a:gd name="connsiteY9" fmla="*/ 7330 h 150942"/>
                <a:gd name="connsiteX10" fmla="*/ 741007 w 772896"/>
                <a:gd name="connsiteY10" fmla="*/ 62194 h 150942"/>
                <a:gd name="connsiteX11" fmla="*/ 772897 w 772896"/>
                <a:gd name="connsiteY11" fmla="*/ 105399 h 15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896" h="150942">
                  <a:moveTo>
                    <a:pt x="772897" y="105399"/>
                  </a:moveTo>
                  <a:lnTo>
                    <a:pt x="772897" y="105399"/>
                  </a:lnTo>
                  <a:cubicBezTo>
                    <a:pt x="772897" y="134546"/>
                    <a:pt x="746493" y="155806"/>
                    <a:pt x="718033" y="149976"/>
                  </a:cubicBezTo>
                  <a:cubicBezTo>
                    <a:pt x="661797" y="138318"/>
                    <a:pt x="564413" y="121516"/>
                    <a:pt x="436855" y="113629"/>
                  </a:cubicBezTo>
                  <a:cubicBezTo>
                    <a:pt x="420738" y="112600"/>
                    <a:pt x="404279" y="111914"/>
                    <a:pt x="387134" y="111229"/>
                  </a:cubicBezTo>
                  <a:cubicBezTo>
                    <a:pt x="231115" y="105056"/>
                    <a:pt x="112814" y="113972"/>
                    <a:pt x="50063" y="120487"/>
                  </a:cubicBezTo>
                  <a:cubicBezTo>
                    <a:pt x="23317" y="123230"/>
                    <a:pt x="0" y="102313"/>
                    <a:pt x="0" y="75567"/>
                  </a:cubicBezTo>
                  <a:lnTo>
                    <a:pt x="0" y="54650"/>
                  </a:lnTo>
                  <a:cubicBezTo>
                    <a:pt x="0" y="30990"/>
                    <a:pt x="18174" y="11445"/>
                    <a:pt x="41491" y="9387"/>
                  </a:cubicBezTo>
                  <a:cubicBezTo>
                    <a:pt x="197168" y="-3986"/>
                    <a:pt x="329527" y="-1585"/>
                    <a:pt x="436855" y="7330"/>
                  </a:cubicBezTo>
                  <a:cubicBezTo>
                    <a:pt x="590131" y="20360"/>
                    <a:pt x="692658" y="47106"/>
                    <a:pt x="741007" y="62194"/>
                  </a:cubicBezTo>
                  <a:cubicBezTo>
                    <a:pt x="759866" y="68366"/>
                    <a:pt x="772897" y="85854"/>
                    <a:pt x="772897" y="105399"/>
                  </a:cubicBezTo>
                  <a:close/>
                </a:path>
              </a:pathLst>
            </a:custGeom>
            <a:gradFill>
              <a:gsLst>
                <a:gs pos="0">
                  <a:srgbClr val="ACFCF4"/>
                </a:gs>
                <a:gs pos="50000">
                  <a:srgbClr val="A8E6F1"/>
                </a:gs>
                <a:gs pos="100000">
                  <a:srgbClr val="A4D1EF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6909505" y="1721995"/>
              <a:ext cx="484860" cy="120779"/>
            </a:xfrm>
            <a:custGeom>
              <a:avLst/>
              <a:gdLst>
                <a:gd name="connsiteX0" fmla="*/ 484861 w 484860"/>
                <a:gd name="connsiteY0" fmla="*/ 53328 h 120779"/>
                <a:gd name="connsiteX1" fmla="*/ 484861 w 484860"/>
                <a:gd name="connsiteY1" fmla="*/ 68416 h 120779"/>
                <a:gd name="connsiteX2" fmla="*/ 436855 w 484860"/>
                <a:gd name="connsiteY2" fmla="*/ 113679 h 120779"/>
                <a:gd name="connsiteX3" fmla="*/ 387134 w 484860"/>
                <a:gd name="connsiteY3" fmla="*/ 111279 h 120779"/>
                <a:gd name="connsiteX4" fmla="*/ 50063 w 484860"/>
                <a:gd name="connsiteY4" fmla="*/ 120537 h 120779"/>
                <a:gd name="connsiteX5" fmla="*/ 0 w 484860"/>
                <a:gd name="connsiteY5" fmla="*/ 75617 h 120779"/>
                <a:gd name="connsiteX6" fmla="*/ 0 w 484860"/>
                <a:gd name="connsiteY6" fmla="*/ 54700 h 120779"/>
                <a:gd name="connsiteX7" fmla="*/ 41491 w 484860"/>
                <a:gd name="connsiteY7" fmla="*/ 9437 h 120779"/>
                <a:gd name="connsiteX8" fmla="*/ 443713 w 484860"/>
                <a:gd name="connsiteY8" fmla="*/ 8066 h 120779"/>
                <a:gd name="connsiteX9" fmla="*/ 484861 w 484860"/>
                <a:gd name="connsiteY9" fmla="*/ 53328 h 1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860" h="120779">
                  <a:moveTo>
                    <a:pt x="484861" y="53328"/>
                  </a:moveTo>
                  <a:lnTo>
                    <a:pt x="484861" y="68416"/>
                  </a:lnTo>
                  <a:cubicBezTo>
                    <a:pt x="484861" y="94476"/>
                    <a:pt x="462915" y="115393"/>
                    <a:pt x="436855" y="113679"/>
                  </a:cubicBezTo>
                  <a:cubicBezTo>
                    <a:pt x="420739" y="112650"/>
                    <a:pt x="404279" y="111964"/>
                    <a:pt x="387134" y="111279"/>
                  </a:cubicBezTo>
                  <a:cubicBezTo>
                    <a:pt x="231115" y="105106"/>
                    <a:pt x="112814" y="114022"/>
                    <a:pt x="50063" y="120537"/>
                  </a:cubicBezTo>
                  <a:cubicBezTo>
                    <a:pt x="23317" y="123280"/>
                    <a:pt x="0" y="102363"/>
                    <a:pt x="0" y="75617"/>
                  </a:cubicBezTo>
                  <a:lnTo>
                    <a:pt x="0" y="54700"/>
                  </a:lnTo>
                  <a:cubicBezTo>
                    <a:pt x="0" y="31040"/>
                    <a:pt x="18174" y="11495"/>
                    <a:pt x="41491" y="9437"/>
                  </a:cubicBezTo>
                  <a:cubicBezTo>
                    <a:pt x="200597" y="-4279"/>
                    <a:pt x="335014" y="-1536"/>
                    <a:pt x="443713" y="8066"/>
                  </a:cubicBezTo>
                  <a:cubicBezTo>
                    <a:pt x="466687" y="10466"/>
                    <a:pt x="484861" y="30011"/>
                    <a:pt x="484861" y="53328"/>
                  </a:cubicBezTo>
                  <a:close/>
                </a:path>
              </a:pathLst>
            </a:custGeom>
            <a:gradFill>
              <a:gsLst>
                <a:gs pos="0">
                  <a:srgbClr val="03CCE0"/>
                </a:gs>
                <a:gs pos="50000">
                  <a:srgbClr val="3BDEBA"/>
                </a:gs>
                <a:gs pos="100000">
                  <a:srgbClr val="74F195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6909505" y="1539285"/>
              <a:ext cx="436511" cy="120723"/>
            </a:xfrm>
            <a:custGeom>
              <a:avLst/>
              <a:gdLst>
                <a:gd name="connsiteX0" fmla="*/ 436512 w 436511"/>
                <a:gd name="connsiteY0" fmla="*/ 51901 h 120723"/>
                <a:gd name="connsiteX1" fmla="*/ 436512 w 436511"/>
                <a:gd name="connsiteY1" fmla="*/ 64245 h 120723"/>
                <a:gd name="connsiteX2" fmla="*/ 387477 w 436511"/>
                <a:gd name="connsiteY2" fmla="*/ 111223 h 120723"/>
                <a:gd name="connsiteX3" fmla="*/ 387134 w 436511"/>
                <a:gd name="connsiteY3" fmla="*/ 111223 h 120723"/>
                <a:gd name="connsiteX4" fmla="*/ 50063 w 436511"/>
                <a:gd name="connsiteY4" fmla="*/ 120481 h 120723"/>
                <a:gd name="connsiteX5" fmla="*/ 0 w 436511"/>
                <a:gd name="connsiteY5" fmla="*/ 75561 h 120723"/>
                <a:gd name="connsiteX6" fmla="*/ 0 w 436511"/>
                <a:gd name="connsiteY6" fmla="*/ 54644 h 120723"/>
                <a:gd name="connsiteX7" fmla="*/ 41491 w 436511"/>
                <a:gd name="connsiteY7" fmla="*/ 9381 h 120723"/>
                <a:gd name="connsiteX8" fmla="*/ 392278 w 436511"/>
                <a:gd name="connsiteY8" fmla="*/ 4238 h 120723"/>
                <a:gd name="connsiteX9" fmla="*/ 436512 w 436511"/>
                <a:gd name="connsiteY9" fmla="*/ 51901 h 1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6511" h="120723">
                  <a:moveTo>
                    <a:pt x="436512" y="51901"/>
                  </a:moveTo>
                  <a:lnTo>
                    <a:pt x="436512" y="64245"/>
                  </a:lnTo>
                  <a:cubicBezTo>
                    <a:pt x="436512" y="90992"/>
                    <a:pt x="414223" y="112251"/>
                    <a:pt x="387477" y="111223"/>
                  </a:cubicBezTo>
                  <a:cubicBezTo>
                    <a:pt x="387477" y="111223"/>
                    <a:pt x="387134" y="111223"/>
                    <a:pt x="387134" y="111223"/>
                  </a:cubicBezTo>
                  <a:cubicBezTo>
                    <a:pt x="231115" y="105050"/>
                    <a:pt x="112814" y="113966"/>
                    <a:pt x="50063" y="120481"/>
                  </a:cubicBezTo>
                  <a:cubicBezTo>
                    <a:pt x="23317" y="123224"/>
                    <a:pt x="0" y="102307"/>
                    <a:pt x="0" y="75561"/>
                  </a:cubicBezTo>
                  <a:lnTo>
                    <a:pt x="0" y="54644"/>
                  </a:lnTo>
                  <a:cubicBezTo>
                    <a:pt x="0" y="30984"/>
                    <a:pt x="18174" y="11439"/>
                    <a:pt x="41491" y="9381"/>
                  </a:cubicBezTo>
                  <a:cubicBezTo>
                    <a:pt x="176251" y="-2277"/>
                    <a:pt x="293522" y="-1934"/>
                    <a:pt x="392278" y="4238"/>
                  </a:cubicBezTo>
                  <a:cubicBezTo>
                    <a:pt x="416966" y="5952"/>
                    <a:pt x="436512" y="26526"/>
                    <a:pt x="436512" y="51901"/>
                  </a:cubicBezTo>
                  <a:close/>
                </a:path>
              </a:pathLst>
            </a:custGeom>
            <a:gradFill>
              <a:gsLst>
                <a:gs pos="0">
                  <a:srgbClr val="FB5C88"/>
                </a:gs>
                <a:gs pos="98120">
                  <a:srgbClr val="FDB6A7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33" name="弧形 132"/>
          <p:cNvSpPr/>
          <p:nvPr/>
        </p:nvSpPr>
        <p:spPr>
          <a:xfrm>
            <a:off x="8854441" y="1844675"/>
            <a:ext cx="4231004" cy="3900488"/>
          </a:xfrm>
          <a:prstGeom prst="arc">
            <a:avLst>
              <a:gd name="adj1" fmla="val 8691678"/>
              <a:gd name="adj2" fmla="val 1627246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37" name="矩形: 圆角 136"/>
          <p:cNvSpPr/>
          <p:nvPr/>
        </p:nvSpPr>
        <p:spPr>
          <a:xfrm>
            <a:off x="970536" y="1773513"/>
            <a:ext cx="5738496" cy="4644617"/>
          </a:xfrm>
          <a:prstGeom prst="roundRect">
            <a:avLst>
              <a:gd name="adj" fmla="val 1597"/>
            </a:avLst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1042207" y="3242329"/>
            <a:ext cx="7513673" cy="708802"/>
            <a:chOff x="7832372" y="2195197"/>
            <a:chExt cx="7513673" cy="708802"/>
          </a:xfrm>
        </p:grpSpPr>
        <p:sp>
          <p:nvSpPr>
            <p:cNvPr id="142" name="矩形 141"/>
            <p:cNvSpPr/>
            <p:nvPr/>
          </p:nvSpPr>
          <p:spPr>
            <a:xfrm>
              <a:off x="7832372" y="2627000"/>
              <a:ext cx="751367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Gilroy" panose="00000400000000000000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832373" y="2195197"/>
              <a:ext cx="28312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182886" y="1456252"/>
            <a:ext cx="3883786" cy="725987"/>
            <a:chOff x="2082803" y="1184775"/>
            <a:chExt cx="1389775" cy="725987"/>
          </a:xfrm>
        </p:grpSpPr>
        <p:sp>
          <p:nvSpPr>
            <p:cNvPr id="140" name="矩形: 圆角 139"/>
            <p:cNvSpPr/>
            <p:nvPr/>
          </p:nvSpPr>
          <p:spPr>
            <a:xfrm>
              <a:off x="2082803" y="1184775"/>
              <a:ext cx="1389775" cy="481792"/>
            </a:xfrm>
            <a:prstGeom prst="roundRect">
              <a:avLst>
                <a:gd name="adj" fmla="val 1597"/>
              </a:avLst>
            </a:prstGeom>
            <a:gradFill flip="none" rotWithShape="1">
              <a:gsLst>
                <a:gs pos="41000">
                  <a:schemeClr val="accent2"/>
                </a:gs>
                <a:gs pos="100000">
                  <a:schemeClr val="accent3"/>
                </a:gs>
              </a:gsLst>
              <a:lin ang="270000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 rot="10800000" flipV="1">
              <a:off x="2113254" y="1202876"/>
              <a:ext cx="12842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①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  <a:ea typeface="+mj-ea"/>
                </a:rPr>
                <a:t>Early attraction</a:t>
              </a:r>
              <a:endParaRPr lang="zh-CN" altLang="en-US" sz="20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pPr algn="ctr"/>
              <a:endParaRPr lang="zh-CN" altLang="en-US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042207" y="4838903"/>
            <a:ext cx="7513673" cy="743170"/>
            <a:chOff x="7832372" y="2195197"/>
            <a:chExt cx="7513673" cy="743170"/>
          </a:xfrm>
        </p:grpSpPr>
        <p:sp>
          <p:nvSpPr>
            <p:cNvPr id="158" name="矩形 157"/>
            <p:cNvSpPr/>
            <p:nvPr/>
          </p:nvSpPr>
          <p:spPr>
            <a:xfrm>
              <a:off x="7832372" y="2627000"/>
              <a:ext cx="7513673" cy="311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832373" y="2195197"/>
              <a:ext cx="25847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598723" y="94549"/>
            <a:ext cx="3164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PRESENTATION//SLIDE</a:t>
            </a:r>
            <a:endParaRPr lang="zh-CN" altLang="en-US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92652" y="1298859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dirty="0"/>
              <a:t>Part Four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75586" y="83077"/>
            <a:ext cx="2627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WPS  TEMPLATE</a:t>
            </a:r>
          </a:p>
        </p:txBody>
      </p:sp>
      <p:sp>
        <p:nvSpPr>
          <p:cNvPr id="24" name="文本框 6"/>
          <p:cNvSpPr txBox="1"/>
          <p:nvPr>
            <p:custDataLst>
              <p:tags r:id="rId2"/>
            </p:custDataLst>
          </p:nvPr>
        </p:nvSpPr>
        <p:spPr>
          <a:xfrm>
            <a:off x="792652" y="773154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Preliminary work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7413" y="1638574"/>
            <a:ext cx="5496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CBD15D-86D5-EBE0-4A5F-9307519AB6B5}"/>
              </a:ext>
            </a:extLst>
          </p:cNvPr>
          <p:cNvSpPr txBox="1"/>
          <p:nvPr/>
        </p:nvSpPr>
        <p:spPr>
          <a:xfrm>
            <a:off x="1157127" y="1913810"/>
            <a:ext cx="5188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 Rounded MT Bold" panose="020F0704030504030204" pitchFamily="34" charset="0"/>
              </a:rPr>
              <a:t>1.Collaborate with KOLs related to the clothing industry to promote and enhance brand credibility.</a:t>
            </a:r>
          </a:p>
          <a:p>
            <a:r>
              <a:rPr lang="en-US" altLang="zh-CN" sz="2400" dirty="0">
                <a:latin typeface="Arial Rounded MT Bold" panose="020F0704030504030204" pitchFamily="34" charset="0"/>
              </a:rPr>
              <a:t>2. Set up Weibo, Instagram, YouTube, etc., set up live streaming rooms, draw bullet comments to give away VIP gifts, etc.</a:t>
            </a:r>
          </a:p>
          <a:p>
            <a:r>
              <a:rPr lang="en-US" altLang="zh-CN" sz="2400" dirty="0">
                <a:latin typeface="Arial Rounded MT Bold" panose="020F0704030504030204" pitchFamily="34" charset="0"/>
              </a:rPr>
              <a:t>3. At the same time, place large promotional posters in shopping centers.</a:t>
            </a:r>
            <a:endParaRPr lang="zh-CN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4BE695-2A47-5249-6CD0-631034B3C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28" y="1409079"/>
            <a:ext cx="4942597" cy="49634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椭圆 1056"/>
          <p:cNvSpPr/>
          <p:nvPr/>
        </p:nvSpPr>
        <p:spPr>
          <a:xfrm>
            <a:off x="3598767" y="994470"/>
            <a:ext cx="4994466" cy="4994466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6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26" name="文本框 6"/>
          <p:cNvSpPr txBox="1"/>
          <p:nvPr>
            <p:custDataLst>
              <p:tags r:id="rId2"/>
            </p:custDataLst>
          </p:nvPr>
        </p:nvSpPr>
        <p:spPr>
          <a:xfrm>
            <a:off x="2807833" y="4741059"/>
            <a:ext cx="1013873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11500" dirty="0">
                <a:ln>
                  <a:solidFill>
                    <a:schemeClr val="bg1">
                      <a:alpha val="41000"/>
                    </a:schemeClr>
                  </a:solidFill>
                </a:ln>
                <a:noFill/>
              </a:rPr>
              <a:t>CONTENTS</a:t>
            </a:r>
            <a:endParaRPr lang="zh-CN" altLang="en-US" sz="11500" dirty="0">
              <a:ln>
                <a:solidFill>
                  <a:schemeClr val="bg1">
                    <a:alpha val="41000"/>
                  </a:schemeClr>
                </a:solidFill>
              </a:ln>
              <a:noFill/>
            </a:endParaRPr>
          </a:p>
        </p:txBody>
      </p:sp>
      <p:sp>
        <p:nvSpPr>
          <p:cNvPr id="70" name="任意多边形: 形状 69"/>
          <p:cNvSpPr/>
          <p:nvPr/>
        </p:nvSpPr>
        <p:spPr>
          <a:xfrm>
            <a:off x="0" y="5743546"/>
            <a:ext cx="6831107" cy="331958"/>
          </a:xfrm>
          <a:custGeom>
            <a:avLst/>
            <a:gdLst>
              <a:gd name="connsiteX0" fmla="*/ 6642494 w 6831107"/>
              <a:gd name="connsiteY0" fmla="*/ 0 h 331958"/>
              <a:gd name="connsiteX1" fmla="*/ 6831107 w 6831107"/>
              <a:gd name="connsiteY1" fmla="*/ 0 h 331958"/>
              <a:gd name="connsiteX2" fmla="*/ 6675691 w 6831107"/>
              <a:gd name="connsiteY2" fmla="*/ 331958 h 331958"/>
              <a:gd name="connsiteX3" fmla="*/ 6487078 w 6831107"/>
              <a:gd name="connsiteY3" fmla="*/ 331958 h 331958"/>
              <a:gd name="connsiteX4" fmla="*/ 6351564 w 6831107"/>
              <a:gd name="connsiteY4" fmla="*/ 0 h 331958"/>
              <a:gd name="connsiteX5" fmla="*/ 6540177 w 6831107"/>
              <a:gd name="connsiteY5" fmla="*/ 0 h 331958"/>
              <a:gd name="connsiteX6" fmla="*/ 6384760 w 6831107"/>
              <a:gd name="connsiteY6" fmla="*/ 331958 h 331958"/>
              <a:gd name="connsiteX7" fmla="*/ 6196148 w 6831107"/>
              <a:gd name="connsiteY7" fmla="*/ 331958 h 331958"/>
              <a:gd name="connsiteX8" fmla="*/ 6060630 w 6831107"/>
              <a:gd name="connsiteY8" fmla="*/ 0 h 331958"/>
              <a:gd name="connsiteX9" fmla="*/ 6249243 w 6831107"/>
              <a:gd name="connsiteY9" fmla="*/ 0 h 331958"/>
              <a:gd name="connsiteX10" fmla="*/ 6093827 w 6831107"/>
              <a:gd name="connsiteY10" fmla="*/ 331958 h 331958"/>
              <a:gd name="connsiteX11" fmla="*/ 5905214 w 6831107"/>
              <a:gd name="connsiteY11" fmla="*/ 331958 h 331958"/>
              <a:gd name="connsiteX12" fmla="*/ 5769697 w 6831107"/>
              <a:gd name="connsiteY12" fmla="*/ 0 h 331958"/>
              <a:gd name="connsiteX13" fmla="*/ 5958310 w 6831107"/>
              <a:gd name="connsiteY13" fmla="*/ 0 h 331958"/>
              <a:gd name="connsiteX14" fmla="*/ 5802893 w 6831107"/>
              <a:gd name="connsiteY14" fmla="*/ 331958 h 331958"/>
              <a:gd name="connsiteX15" fmla="*/ 5614280 w 6831107"/>
              <a:gd name="connsiteY15" fmla="*/ 331958 h 331958"/>
              <a:gd name="connsiteX16" fmla="*/ 5478763 w 6831107"/>
              <a:gd name="connsiteY16" fmla="*/ 0 h 331958"/>
              <a:gd name="connsiteX17" fmla="*/ 5667376 w 6831107"/>
              <a:gd name="connsiteY17" fmla="*/ 0 h 331958"/>
              <a:gd name="connsiteX18" fmla="*/ 5511959 w 6831107"/>
              <a:gd name="connsiteY18" fmla="*/ 331958 h 331958"/>
              <a:gd name="connsiteX19" fmla="*/ 5323347 w 6831107"/>
              <a:gd name="connsiteY19" fmla="*/ 331958 h 331958"/>
              <a:gd name="connsiteX20" fmla="*/ 5187829 w 6831107"/>
              <a:gd name="connsiteY20" fmla="*/ 0 h 331958"/>
              <a:gd name="connsiteX21" fmla="*/ 5376442 w 6831107"/>
              <a:gd name="connsiteY21" fmla="*/ 0 h 331958"/>
              <a:gd name="connsiteX22" fmla="*/ 5221026 w 6831107"/>
              <a:gd name="connsiteY22" fmla="*/ 331958 h 331958"/>
              <a:gd name="connsiteX23" fmla="*/ 5032413 w 6831107"/>
              <a:gd name="connsiteY23" fmla="*/ 331958 h 331958"/>
              <a:gd name="connsiteX24" fmla="*/ 4896896 w 6831107"/>
              <a:gd name="connsiteY24" fmla="*/ 0 h 331958"/>
              <a:gd name="connsiteX25" fmla="*/ 5085509 w 6831107"/>
              <a:gd name="connsiteY25" fmla="*/ 0 h 331958"/>
              <a:gd name="connsiteX26" fmla="*/ 4930092 w 6831107"/>
              <a:gd name="connsiteY26" fmla="*/ 331958 h 331958"/>
              <a:gd name="connsiteX27" fmla="*/ 4741480 w 6831107"/>
              <a:gd name="connsiteY27" fmla="*/ 331958 h 331958"/>
              <a:gd name="connsiteX28" fmla="*/ 4605962 w 6831107"/>
              <a:gd name="connsiteY28" fmla="*/ 0 h 331958"/>
              <a:gd name="connsiteX29" fmla="*/ 4794575 w 6831107"/>
              <a:gd name="connsiteY29" fmla="*/ 0 h 331958"/>
              <a:gd name="connsiteX30" fmla="*/ 4639159 w 6831107"/>
              <a:gd name="connsiteY30" fmla="*/ 331958 h 331958"/>
              <a:gd name="connsiteX31" fmla="*/ 4450546 w 6831107"/>
              <a:gd name="connsiteY31" fmla="*/ 331958 h 331958"/>
              <a:gd name="connsiteX32" fmla="*/ 4315029 w 6831107"/>
              <a:gd name="connsiteY32" fmla="*/ 0 h 331958"/>
              <a:gd name="connsiteX33" fmla="*/ 4503641 w 6831107"/>
              <a:gd name="connsiteY33" fmla="*/ 0 h 331958"/>
              <a:gd name="connsiteX34" fmla="*/ 4348225 w 6831107"/>
              <a:gd name="connsiteY34" fmla="*/ 331958 h 331958"/>
              <a:gd name="connsiteX35" fmla="*/ 4159612 w 6831107"/>
              <a:gd name="connsiteY35" fmla="*/ 331958 h 331958"/>
              <a:gd name="connsiteX36" fmla="*/ 4024095 w 6831107"/>
              <a:gd name="connsiteY36" fmla="*/ 0 h 331958"/>
              <a:gd name="connsiteX37" fmla="*/ 4212708 w 6831107"/>
              <a:gd name="connsiteY37" fmla="*/ 0 h 331958"/>
              <a:gd name="connsiteX38" fmla="*/ 4057291 w 6831107"/>
              <a:gd name="connsiteY38" fmla="*/ 331958 h 331958"/>
              <a:gd name="connsiteX39" fmla="*/ 3868678 w 6831107"/>
              <a:gd name="connsiteY39" fmla="*/ 331958 h 331958"/>
              <a:gd name="connsiteX40" fmla="*/ 3733161 w 6831107"/>
              <a:gd name="connsiteY40" fmla="*/ 0 h 331958"/>
              <a:gd name="connsiteX41" fmla="*/ 3921774 w 6831107"/>
              <a:gd name="connsiteY41" fmla="*/ 0 h 331958"/>
              <a:gd name="connsiteX42" fmla="*/ 3766358 w 6831107"/>
              <a:gd name="connsiteY42" fmla="*/ 331958 h 331958"/>
              <a:gd name="connsiteX43" fmla="*/ 3577744 w 6831107"/>
              <a:gd name="connsiteY43" fmla="*/ 331958 h 331958"/>
              <a:gd name="connsiteX44" fmla="*/ 3442228 w 6831107"/>
              <a:gd name="connsiteY44" fmla="*/ 0 h 331958"/>
              <a:gd name="connsiteX45" fmla="*/ 3630840 w 6831107"/>
              <a:gd name="connsiteY45" fmla="*/ 0 h 331958"/>
              <a:gd name="connsiteX46" fmla="*/ 3475424 w 6831107"/>
              <a:gd name="connsiteY46" fmla="*/ 331958 h 331958"/>
              <a:gd name="connsiteX47" fmla="*/ 3286812 w 6831107"/>
              <a:gd name="connsiteY47" fmla="*/ 331958 h 331958"/>
              <a:gd name="connsiteX48" fmla="*/ 3151294 w 6831107"/>
              <a:gd name="connsiteY48" fmla="*/ 0 h 331958"/>
              <a:gd name="connsiteX49" fmla="*/ 3339907 w 6831107"/>
              <a:gd name="connsiteY49" fmla="*/ 0 h 331958"/>
              <a:gd name="connsiteX50" fmla="*/ 3184491 w 6831107"/>
              <a:gd name="connsiteY50" fmla="*/ 331958 h 331958"/>
              <a:gd name="connsiteX51" fmla="*/ 2995879 w 6831107"/>
              <a:gd name="connsiteY51" fmla="*/ 331958 h 331958"/>
              <a:gd name="connsiteX52" fmla="*/ 2860361 w 6831107"/>
              <a:gd name="connsiteY52" fmla="*/ 0 h 331958"/>
              <a:gd name="connsiteX53" fmla="*/ 3048974 w 6831107"/>
              <a:gd name="connsiteY53" fmla="*/ 0 h 331958"/>
              <a:gd name="connsiteX54" fmla="*/ 2893558 w 6831107"/>
              <a:gd name="connsiteY54" fmla="*/ 331958 h 331958"/>
              <a:gd name="connsiteX55" fmla="*/ 2704944 w 6831107"/>
              <a:gd name="connsiteY55" fmla="*/ 331958 h 331958"/>
              <a:gd name="connsiteX56" fmla="*/ 2569428 w 6831107"/>
              <a:gd name="connsiteY56" fmla="*/ 0 h 331958"/>
              <a:gd name="connsiteX57" fmla="*/ 2758041 w 6831107"/>
              <a:gd name="connsiteY57" fmla="*/ 0 h 331958"/>
              <a:gd name="connsiteX58" fmla="*/ 2602624 w 6831107"/>
              <a:gd name="connsiteY58" fmla="*/ 331958 h 331958"/>
              <a:gd name="connsiteX59" fmla="*/ 2414010 w 6831107"/>
              <a:gd name="connsiteY59" fmla="*/ 331958 h 331958"/>
              <a:gd name="connsiteX60" fmla="*/ 2278495 w 6831107"/>
              <a:gd name="connsiteY60" fmla="*/ 0 h 331958"/>
              <a:gd name="connsiteX61" fmla="*/ 2467107 w 6831107"/>
              <a:gd name="connsiteY61" fmla="*/ 0 h 331958"/>
              <a:gd name="connsiteX62" fmla="*/ 2311691 w 6831107"/>
              <a:gd name="connsiteY62" fmla="*/ 331958 h 331958"/>
              <a:gd name="connsiteX63" fmla="*/ 2123078 w 6831107"/>
              <a:gd name="connsiteY63" fmla="*/ 331958 h 331958"/>
              <a:gd name="connsiteX64" fmla="*/ 1987561 w 6831107"/>
              <a:gd name="connsiteY64" fmla="*/ 0 h 331958"/>
              <a:gd name="connsiteX65" fmla="*/ 2176174 w 6831107"/>
              <a:gd name="connsiteY65" fmla="*/ 0 h 331958"/>
              <a:gd name="connsiteX66" fmla="*/ 2020757 w 6831107"/>
              <a:gd name="connsiteY66" fmla="*/ 331958 h 331958"/>
              <a:gd name="connsiteX67" fmla="*/ 1832144 w 6831107"/>
              <a:gd name="connsiteY67" fmla="*/ 331958 h 331958"/>
              <a:gd name="connsiteX68" fmla="*/ 1696627 w 6831107"/>
              <a:gd name="connsiteY68" fmla="*/ 0 h 331958"/>
              <a:gd name="connsiteX69" fmla="*/ 1885240 w 6831107"/>
              <a:gd name="connsiteY69" fmla="*/ 0 h 331958"/>
              <a:gd name="connsiteX70" fmla="*/ 1729824 w 6831107"/>
              <a:gd name="connsiteY70" fmla="*/ 331958 h 331958"/>
              <a:gd name="connsiteX71" fmla="*/ 1541211 w 6831107"/>
              <a:gd name="connsiteY71" fmla="*/ 331958 h 331958"/>
              <a:gd name="connsiteX72" fmla="*/ 1405694 w 6831107"/>
              <a:gd name="connsiteY72" fmla="*/ 0 h 331958"/>
              <a:gd name="connsiteX73" fmla="*/ 1594306 w 6831107"/>
              <a:gd name="connsiteY73" fmla="*/ 0 h 331958"/>
              <a:gd name="connsiteX74" fmla="*/ 1438890 w 6831107"/>
              <a:gd name="connsiteY74" fmla="*/ 331958 h 331958"/>
              <a:gd name="connsiteX75" fmla="*/ 1250278 w 6831107"/>
              <a:gd name="connsiteY75" fmla="*/ 331958 h 331958"/>
              <a:gd name="connsiteX76" fmla="*/ 1114760 w 6831107"/>
              <a:gd name="connsiteY76" fmla="*/ 0 h 331958"/>
              <a:gd name="connsiteX77" fmla="*/ 1303373 w 6831107"/>
              <a:gd name="connsiteY77" fmla="*/ 0 h 331958"/>
              <a:gd name="connsiteX78" fmla="*/ 1147956 w 6831107"/>
              <a:gd name="connsiteY78" fmla="*/ 331958 h 331958"/>
              <a:gd name="connsiteX79" fmla="*/ 959343 w 6831107"/>
              <a:gd name="connsiteY79" fmla="*/ 331958 h 331958"/>
              <a:gd name="connsiteX80" fmla="*/ 823826 w 6831107"/>
              <a:gd name="connsiteY80" fmla="*/ 0 h 331958"/>
              <a:gd name="connsiteX81" fmla="*/ 1012439 w 6831107"/>
              <a:gd name="connsiteY81" fmla="*/ 0 h 331958"/>
              <a:gd name="connsiteX82" fmla="*/ 857022 w 6831107"/>
              <a:gd name="connsiteY82" fmla="*/ 331958 h 331958"/>
              <a:gd name="connsiteX83" fmla="*/ 668410 w 6831107"/>
              <a:gd name="connsiteY83" fmla="*/ 331958 h 331958"/>
              <a:gd name="connsiteX84" fmla="*/ 532893 w 6831107"/>
              <a:gd name="connsiteY84" fmla="*/ 0 h 331958"/>
              <a:gd name="connsiteX85" fmla="*/ 721505 w 6831107"/>
              <a:gd name="connsiteY85" fmla="*/ 0 h 331958"/>
              <a:gd name="connsiteX86" fmla="*/ 566089 w 6831107"/>
              <a:gd name="connsiteY86" fmla="*/ 331958 h 331958"/>
              <a:gd name="connsiteX87" fmla="*/ 377477 w 6831107"/>
              <a:gd name="connsiteY87" fmla="*/ 331958 h 331958"/>
              <a:gd name="connsiteX88" fmla="*/ 241959 w 6831107"/>
              <a:gd name="connsiteY88" fmla="*/ 0 h 331958"/>
              <a:gd name="connsiteX89" fmla="*/ 430572 w 6831107"/>
              <a:gd name="connsiteY89" fmla="*/ 0 h 331958"/>
              <a:gd name="connsiteX90" fmla="*/ 275156 w 6831107"/>
              <a:gd name="connsiteY90" fmla="*/ 331958 h 331958"/>
              <a:gd name="connsiteX91" fmla="*/ 86543 w 6831107"/>
              <a:gd name="connsiteY91" fmla="*/ 331958 h 331958"/>
              <a:gd name="connsiteX92" fmla="*/ 0 w 6831107"/>
              <a:gd name="connsiteY92" fmla="*/ 0 h 331958"/>
              <a:gd name="connsiteX93" fmla="*/ 139639 w 6831107"/>
              <a:gd name="connsiteY93" fmla="*/ 0 h 331958"/>
              <a:gd name="connsiteX94" fmla="*/ 0 w 6831107"/>
              <a:gd name="connsiteY94" fmla="*/ 298257 h 3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831107" h="331958">
                <a:moveTo>
                  <a:pt x="6642494" y="0"/>
                </a:moveTo>
                <a:lnTo>
                  <a:pt x="6831107" y="0"/>
                </a:lnTo>
                <a:lnTo>
                  <a:pt x="6675691" y="331958"/>
                </a:lnTo>
                <a:lnTo>
                  <a:pt x="6487078" y="331958"/>
                </a:lnTo>
                <a:close/>
                <a:moveTo>
                  <a:pt x="6351564" y="0"/>
                </a:moveTo>
                <a:lnTo>
                  <a:pt x="6540177" y="0"/>
                </a:lnTo>
                <a:lnTo>
                  <a:pt x="6384760" y="331958"/>
                </a:lnTo>
                <a:lnTo>
                  <a:pt x="6196148" y="331958"/>
                </a:lnTo>
                <a:close/>
                <a:moveTo>
                  <a:pt x="6060630" y="0"/>
                </a:moveTo>
                <a:lnTo>
                  <a:pt x="6249243" y="0"/>
                </a:lnTo>
                <a:lnTo>
                  <a:pt x="6093827" y="331958"/>
                </a:lnTo>
                <a:lnTo>
                  <a:pt x="5905214" y="331958"/>
                </a:lnTo>
                <a:close/>
                <a:moveTo>
                  <a:pt x="5769697" y="0"/>
                </a:moveTo>
                <a:lnTo>
                  <a:pt x="5958310" y="0"/>
                </a:lnTo>
                <a:lnTo>
                  <a:pt x="5802893" y="331958"/>
                </a:lnTo>
                <a:lnTo>
                  <a:pt x="5614280" y="331958"/>
                </a:lnTo>
                <a:close/>
                <a:moveTo>
                  <a:pt x="5478763" y="0"/>
                </a:moveTo>
                <a:lnTo>
                  <a:pt x="5667376" y="0"/>
                </a:lnTo>
                <a:lnTo>
                  <a:pt x="5511959" y="331958"/>
                </a:lnTo>
                <a:lnTo>
                  <a:pt x="5323347" y="331958"/>
                </a:lnTo>
                <a:close/>
                <a:moveTo>
                  <a:pt x="5187829" y="0"/>
                </a:moveTo>
                <a:lnTo>
                  <a:pt x="5376442" y="0"/>
                </a:lnTo>
                <a:lnTo>
                  <a:pt x="5221026" y="331958"/>
                </a:lnTo>
                <a:lnTo>
                  <a:pt x="5032413" y="331958"/>
                </a:lnTo>
                <a:close/>
                <a:moveTo>
                  <a:pt x="4896896" y="0"/>
                </a:moveTo>
                <a:lnTo>
                  <a:pt x="5085509" y="0"/>
                </a:lnTo>
                <a:lnTo>
                  <a:pt x="4930092" y="331958"/>
                </a:lnTo>
                <a:lnTo>
                  <a:pt x="4741480" y="331958"/>
                </a:lnTo>
                <a:close/>
                <a:moveTo>
                  <a:pt x="4605962" y="0"/>
                </a:moveTo>
                <a:lnTo>
                  <a:pt x="4794575" y="0"/>
                </a:lnTo>
                <a:lnTo>
                  <a:pt x="4639159" y="331958"/>
                </a:lnTo>
                <a:lnTo>
                  <a:pt x="4450546" y="331958"/>
                </a:lnTo>
                <a:close/>
                <a:moveTo>
                  <a:pt x="4315029" y="0"/>
                </a:moveTo>
                <a:lnTo>
                  <a:pt x="4503641" y="0"/>
                </a:lnTo>
                <a:lnTo>
                  <a:pt x="4348225" y="331958"/>
                </a:lnTo>
                <a:lnTo>
                  <a:pt x="4159612" y="331958"/>
                </a:lnTo>
                <a:close/>
                <a:moveTo>
                  <a:pt x="4024095" y="0"/>
                </a:moveTo>
                <a:lnTo>
                  <a:pt x="4212708" y="0"/>
                </a:lnTo>
                <a:lnTo>
                  <a:pt x="4057291" y="331958"/>
                </a:lnTo>
                <a:lnTo>
                  <a:pt x="3868678" y="331958"/>
                </a:lnTo>
                <a:close/>
                <a:moveTo>
                  <a:pt x="3733161" y="0"/>
                </a:moveTo>
                <a:lnTo>
                  <a:pt x="3921774" y="0"/>
                </a:lnTo>
                <a:lnTo>
                  <a:pt x="3766358" y="331958"/>
                </a:lnTo>
                <a:lnTo>
                  <a:pt x="3577744" y="331958"/>
                </a:lnTo>
                <a:close/>
                <a:moveTo>
                  <a:pt x="3442228" y="0"/>
                </a:moveTo>
                <a:lnTo>
                  <a:pt x="3630840" y="0"/>
                </a:lnTo>
                <a:lnTo>
                  <a:pt x="3475424" y="331958"/>
                </a:lnTo>
                <a:lnTo>
                  <a:pt x="3286812" y="331958"/>
                </a:lnTo>
                <a:close/>
                <a:moveTo>
                  <a:pt x="3151294" y="0"/>
                </a:moveTo>
                <a:lnTo>
                  <a:pt x="3339907" y="0"/>
                </a:lnTo>
                <a:lnTo>
                  <a:pt x="3184491" y="331958"/>
                </a:lnTo>
                <a:lnTo>
                  <a:pt x="2995879" y="331958"/>
                </a:lnTo>
                <a:close/>
                <a:moveTo>
                  <a:pt x="2860361" y="0"/>
                </a:moveTo>
                <a:lnTo>
                  <a:pt x="3048974" y="0"/>
                </a:lnTo>
                <a:lnTo>
                  <a:pt x="2893558" y="331958"/>
                </a:lnTo>
                <a:lnTo>
                  <a:pt x="2704944" y="331958"/>
                </a:lnTo>
                <a:close/>
                <a:moveTo>
                  <a:pt x="2569428" y="0"/>
                </a:moveTo>
                <a:lnTo>
                  <a:pt x="2758041" y="0"/>
                </a:lnTo>
                <a:lnTo>
                  <a:pt x="2602624" y="331958"/>
                </a:lnTo>
                <a:lnTo>
                  <a:pt x="2414010" y="331958"/>
                </a:lnTo>
                <a:close/>
                <a:moveTo>
                  <a:pt x="2278495" y="0"/>
                </a:moveTo>
                <a:lnTo>
                  <a:pt x="2467107" y="0"/>
                </a:lnTo>
                <a:lnTo>
                  <a:pt x="2311691" y="331958"/>
                </a:lnTo>
                <a:lnTo>
                  <a:pt x="2123078" y="331958"/>
                </a:lnTo>
                <a:close/>
                <a:moveTo>
                  <a:pt x="1987561" y="0"/>
                </a:moveTo>
                <a:lnTo>
                  <a:pt x="2176174" y="0"/>
                </a:lnTo>
                <a:lnTo>
                  <a:pt x="2020757" y="331958"/>
                </a:lnTo>
                <a:lnTo>
                  <a:pt x="1832144" y="331958"/>
                </a:lnTo>
                <a:close/>
                <a:moveTo>
                  <a:pt x="1696627" y="0"/>
                </a:moveTo>
                <a:lnTo>
                  <a:pt x="1885240" y="0"/>
                </a:lnTo>
                <a:lnTo>
                  <a:pt x="1729824" y="331958"/>
                </a:lnTo>
                <a:lnTo>
                  <a:pt x="1541211" y="331958"/>
                </a:lnTo>
                <a:close/>
                <a:moveTo>
                  <a:pt x="1405694" y="0"/>
                </a:moveTo>
                <a:lnTo>
                  <a:pt x="1594306" y="0"/>
                </a:lnTo>
                <a:lnTo>
                  <a:pt x="1438890" y="331958"/>
                </a:lnTo>
                <a:lnTo>
                  <a:pt x="1250278" y="331958"/>
                </a:lnTo>
                <a:close/>
                <a:moveTo>
                  <a:pt x="1114760" y="0"/>
                </a:moveTo>
                <a:lnTo>
                  <a:pt x="1303373" y="0"/>
                </a:lnTo>
                <a:lnTo>
                  <a:pt x="1147956" y="331958"/>
                </a:lnTo>
                <a:lnTo>
                  <a:pt x="959343" y="331958"/>
                </a:lnTo>
                <a:close/>
                <a:moveTo>
                  <a:pt x="823826" y="0"/>
                </a:moveTo>
                <a:lnTo>
                  <a:pt x="1012439" y="0"/>
                </a:lnTo>
                <a:lnTo>
                  <a:pt x="857022" y="331958"/>
                </a:lnTo>
                <a:lnTo>
                  <a:pt x="668410" y="331958"/>
                </a:lnTo>
                <a:close/>
                <a:moveTo>
                  <a:pt x="532893" y="0"/>
                </a:moveTo>
                <a:lnTo>
                  <a:pt x="721505" y="0"/>
                </a:lnTo>
                <a:lnTo>
                  <a:pt x="566089" y="331958"/>
                </a:lnTo>
                <a:lnTo>
                  <a:pt x="377477" y="331958"/>
                </a:lnTo>
                <a:close/>
                <a:moveTo>
                  <a:pt x="241959" y="0"/>
                </a:moveTo>
                <a:lnTo>
                  <a:pt x="430572" y="0"/>
                </a:lnTo>
                <a:lnTo>
                  <a:pt x="275156" y="331958"/>
                </a:lnTo>
                <a:lnTo>
                  <a:pt x="86543" y="331958"/>
                </a:lnTo>
                <a:close/>
                <a:moveTo>
                  <a:pt x="0" y="0"/>
                </a:moveTo>
                <a:lnTo>
                  <a:pt x="139639" y="0"/>
                </a:lnTo>
                <a:lnTo>
                  <a:pt x="0" y="29825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96" name="任意多边形: 形状 95"/>
          <p:cNvSpPr/>
          <p:nvPr/>
        </p:nvSpPr>
        <p:spPr>
          <a:xfrm>
            <a:off x="1161933" y="5475643"/>
            <a:ext cx="1620820" cy="279699"/>
          </a:xfrm>
          <a:custGeom>
            <a:avLst/>
            <a:gdLst>
              <a:gd name="connsiteX0" fmla="*/ 4862456 w 4862456"/>
              <a:gd name="connsiteY0" fmla="*/ 622544 h 839097"/>
              <a:gd name="connsiteX1" fmla="*/ 4862456 w 4862456"/>
              <a:gd name="connsiteY1" fmla="*/ 764857 h 839097"/>
              <a:gd name="connsiteX2" fmla="*/ 4779979 w 4862456"/>
              <a:gd name="connsiteY2" fmla="*/ 839097 h 839097"/>
              <a:gd name="connsiteX3" fmla="*/ 4621875 w 4862456"/>
              <a:gd name="connsiteY3" fmla="*/ 839097 h 839097"/>
              <a:gd name="connsiteX4" fmla="*/ 4862456 w 4862456"/>
              <a:gd name="connsiteY4" fmla="*/ 389084 h 839097"/>
              <a:gd name="connsiteX5" fmla="*/ 4862456 w 4862456"/>
              <a:gd name="connsiteY5" fmla="*/ 531397 h 839097"/>
              <a:gd name="connsiteX6" fmla="*/ 4520614 w 4862456"/>
              <a:gd name="connsiteY6" fmla="*/ 839097 h 839097"/>
              <a:gd name="connsiteX7" fmla="*/ 4362511 w 4862456"/>
              <a:gd name="connsiteY7" fmla="*/ 839097 h 839097"/>
              <a:gd name="connsiteX8" fmla="*/ 4862456 w 4862456"/>
              <a:gd name="connsiteY8" fmla="*/ 155625 h 839097"/>
              <a:gd name="connsiteX9" fmla="*/ 4862456 w 4862456"/>
              <a:gd name="connsiteY9" fmla="*/ 297937 h 839097"/>
              <a:gd name="connsiteX10" fmla="*/ 4261251 w 4862456"/>
              <a:gd name="connsiteY10" fmla="*/ 839097 h 839097"/>
              <a:gd name="connsiteX11" fmla="*/ 4103148 w 4862456"/>
              <a:gd name="connsiteY11" fmla="*/ 839097 h 839097"/>
              <a:gd name="connsiteX12" fmla="*/ 4775984 w 4862456"/>
              <a:gd name="connsiteY12" fmla="*/ 0 h 839097"/>
              <a:gd name="connsiteX13" fmla="*/ 4862456 w 4862456"/>
              <a:gd name="connsiteY13" fmla="*/ 0 h 839097"/>
              <a:gd name="connsiteX14" fmla="*/ 4862456 w 4862456"/>
              <a:gd name="connsiteY14" fmla="*/ 64478 h 839097"/>
              <a:gd name="connsiteX15" fmla="*/ 4001888 w 4862456"/>
              <a:gd name="connsiteY15" fmla="*/ 839097 h 839097"/>
              <a:gd name="connsiteX16" fmla="*/ 3843784 w 4862456"/>
              <a:gd name="connsiteY16" fmla="*/ 839097 h 839097"/>
              <a:gd name="connsiteX17" fmla="*/ 4516620 w 4862456"/>
              <a:gd name="connsiteY17" fmla="*/ 0 h 839097"/>
              <a:gd name="connsiteX18" fmla="*/ 4674724 w 4862456"/>
              <a:gd name="connsiteY18" fmla="*/ 0 h 839097"/>
              <a:gd name="connsiteX19" fmla="*/ 3742524 w 4862456"/>
              <a:gd name="connsiteY19" fmla="*/ 839097 h 839097"/>
              <a:gd name="connsiteX20" fmla="*/ 3584420 w 4862456"/>
              <a:gd name="connsiteY20" fmla="*/ 839097 h 839097"/>
              <a:gd name="connsiteX21" fmla="*/ 4257256 w 4862456"/>
              <a:gd name="connsiteY21" fmla="*/ 0 h 839097"/>
              <a:gd name="connsiteX22" fmla="*/ 4415361 w 4862456"/>
              <a:gd name="connsiteY22" fmla="*/ 0 h 839097"/>
              <a:gd name="connsiteX23" fmla="*/ 3483160 w 4862456"/>
              <a:gd name="connsiteY23" fmla="*/ 839097 h 839097"/>
              <a:gd name="connsiteX24" fmla="*/ 3325056 w 4862456"/>
              <a:gd name="connsiteY24" fmla="*/ 839097 h 839097"/>
              <a:gd name="connsiteX25" fmla="*/ 3997893 w 4862456"/>
              <a:gd name="connsiteY25" fmla="*/ 0 h 839097"/>
              <a:gd name="connsiteX26" fmla="*/ 4155997 w 4862456"/>
              <a:gd name="connsiteY26" fmla="*/ 0 h 839097"/>
              <a:gd name="connsiteX27" fmla="*/ 3223796 w 4862456"/>
              <a:gd name="connsiteY27" fmla="*/ 839097 h 839097"/>
              <a:gd name="connsiteX28" fmla="*/ 3065693 w 4862456"/>
              <a:gd name="connsiteY28" fmla="*/ 839097 h 839097"/>
              <a:gd name="connsiteX29" fmla="*/ 3738529 w 4862456"/>
              <a:gd name="connsiteY29" fmla="*/ 0 h 839097"/>
              <a:gd name="connsiteX30" fmla="*/ 3896633 w 4862456"/>
              <a:gd name="connsiteY30" fmla="*/ 0 h 839097"/>
              <a:gd name="connsiteX31" fmla="*/ 2964433 w 4862456"/>
              <a:gd name="connsiteY31" fmla="*/ 839097 h 839097"/>
              <a:gd name="connsiteX32" fmla="*/ 2806328 w 4862456"/>
              <a:gd name="connsiteY32" fmla="*/ 839097 h 839097"/>
              <a:gd name="connsiteX33" fmla="*/ 3479166 w 4862456"/>
              <a:gd name="connsiteY33" fmla="*/ 0 h 839097"/>
              <a:gd name="connsiteX34" fmla="*/ 3637269 w 4862456"/>
              <a:gd name="connsiteY34" fmla="*/ 0 h 839097"/>
              <a:gd name="connsiteX35" fmla="*/ 2705069 w 4862456"/>
              <a:gd name="connsiteY35" fmla="*/ 839097 h 839097"/>
              <a:gd name="connsiteX36" fmla="*/ 2546965 w 4862456"/>
              <a:gd name="connsiteY36" fmla="*/ 839097 h 839097"/>
              <a:gd name="connsiteX37" fmla="*/ 3219801 w 4862456"/>
              <a:gd name="connsiteY37" fmla="*/ 0 h 839097"/>
              <a:gd name="connsiteX38" fmla="*/ 3377906 w 4862456"/>
              <a:gd name="connsiteY38" fmla="*/ 0 h 839097"/>
              <a:gd name="connsiteX39" fmla="*/ 2445705 w 4862456"/>
              <a:gd name="connsiteY39" fmla="*/ 839097 h 839097"/>
              <a:gd name="connsiteX40" fmla="*/ 2287601 w 4862456"/>
              <a:gd name="connsiteY40" fmla="*/ 839097 h 839097"/>
              <a:gd name="connsiteX41" fmla="*/ 2960438 w 4862456"/>
              <a:gd name="connsiteY41" fmla="*/ 0 h 839097"/>
              <a:gd name="connsiteX42" fmla="*/ 3118542 w 4862456"/>
              <a:gd name="connsiteY42" fmla="*/ 0 h 839097"/>
              <a:gd name="connsiteX43" fmla="*/ 2186341 w 4862456"/>
              <a:gd name="connsiteY43" fmla="*/ 839097 h 839097"/>
              <a:gd name="connsiteX44" fmla="*/ 2028238 w 4862456"/>
              <a:gd name="connsiteY44" fmla="*/ 839097 h 839097"/>
              <a:gd name="connsiteX45" fmla="*/ 2701074 w 4862456"/>
              <a:gd name="connsiteY45" fmla="*/ 0 h 839097"/>
              <a:gd name="connsiteX46" fmla="*/ 2859178 w 4862456"/>
              <a:gd name="connsiteY46" fmla="*/ 0 h 839097"/>
              <a:gd name="connsiteX47" fmla="*/ 1926978 w 4862456"/>
              <a:gd name="connsiteY47" fmla="*/ 839097 h 839097"/>
              <a:gd name="connsiteX48" fmla="*/ 1768874 w 4862456"/>
              <a:gd name="connsiteY48" fmla="*/ 839097 h 839097"/>
              <a:gd name="connsiteX49" fmla="*/ 2441711 w 4862456"/>
              <a:gd name="connsiteY49" fmla="*/ 0 h 839097"/>
              <a:gd name="connsiteX50" fmla="*/ 2599815 w 4862456"/>
              <a:gd name="connsiteY50" fmla="*/ 0 h 839097"/>
              <a:gd name="connsiteX51" fmla="*/ 1667614 w 4862456"/>
              <a:gd name="connsiteY51" fmla="*/ 839097 h 839097"/>
              <a:gd name="connsiteX52" fmla="*/ 1509510 w 4862456"/>
              <a:gd name="connsiteY52" fmla="*/ 839097 h 839097"/>
              <a:gd name="connsiteX53" fmla="*/ 2182346 w 4862456"/>
              <a:gd name="connsiteY53" fmla="*/ 0 h 839097"/>
              <a:gd name="connsiteX54" fmla="*/ 2340451 w 4862456"/>
              <a:gd name="connsiteY54" fmla="*/ 0 h 839097"/>
              <a:gd name="connsiteX55" fmla="*/ 1408251 w 4862456"/>
              <a:gd name="connsiteY55" fmla="*/ 839097 h 839097"/>
              <a:gd name="connsiteX56" fmla="*/ 1250146 w 4862456"/>
              <a:gd name="connsiteY56" fmla="*/ 839097 h 839097"/>
              <a:gd name="connsiteX57" fmla="*/ 1922984 w 4862456"/>
              <a:gd name="connsiteY57" fmla="*/ 0 h 839097"/>
              <a:gd name="connsiteX58" fmla="*/ 2081087 w 4862456"/>
              <a:gd name="connsiteY58" fmla="*/ 0 h 839097"/>
              <a:gd name="connsiteX59" fmla="*/ 1148887 w 4862456"/>
              <a:gd name="connsiteY59" fmla="*/ 839097 h 839097"/>
              <a:gd name="connsiteX60" fmla="*/ 990783 w 4862456"/>
              <a:gd name="connsiteY60" fmla="*/ 839097 h 839097"/>
              <a:gd name="connsiteX61" fmla="*/ 1663619 w 4862456"/>
              <a:gd name="connsiteY61" fmla="*/ 0 h 839097"/>
              <a:gd name="connsiteX62" fmla="*/ 1821724 w 4862456"/>
              <a:gd name="connsiteY62" fmla="*/ 0 h 839097"/>
              <a:gd name="connsiteX63" fmla="*/ 889524 w 4862456"/>
              <a:gd name="connsiteY63" fmla="*/ 839097 h 839097"/>
              <a:gd name="connsiteX64" fmla="*/ 731419 w 4862456"/>
              <a:gd name="connsiteY64" fmla="*/ 839097 h 839097"/>
              <a:gd name="connsiteX65" fmla="*/ 1404256 w 4862456"/>
              <a:gd name="connsiteY65" fmla="*/ 0 h 839097"/>
              <a:gd name="connsiteX66" fmla="*/ 1562360 w 4862456"/>
              <a:gd name="connsiteY66" fmla="*/ 0 h 839097"/>
              <a:gd name="connsiteX67" fmla="*/ 630159 w 4862456"/>
              <a:gd name="connsiteY67" fmla="*/ 839097 h 839097"/>
              <a:gd name="connsiteX68" fmla="*/ 472055 w 4862456"/>
              <a:gd name="connsiteY68" fmla="*/ 839097 h 839097"/>
              <a:gd name="connsiteX69" fmla="*/ 1144892 w 4862456"/>
              <a:gd name="connsiteY69" fmla="*/ 0 h 839097"/>
              <a:gd name="connsiteX70" fmla="*/ 1302997 w 4862456"/>
              <a:gd name="connsiteY70" fmla="*/ 0 h 839097"/>
              <a:gd name="connsiteX71" fmla="*/ 370796 w 4862456"/>
              <a:gd name="connsiteY71" fmla="*/ 839097 h 839097"/>
              <a:gd name="connsiteX72" fmla="*/ 212691 w 4862456"/>
              <a:gd name="connsiteY72" fmla="*/ 839097 h 839097"/>
              <a:gd name="connsiteX73" fmla="*/ 873638 w 4862456"/>
              <a:gd name="connsiteY73" fmla="*/ 0 h 839097"/>
              <a:gd name="connsiteX74" fmla="*/ 1043632 w 4862456"/>
              <a:gd name="connsiteY74" fmla="*/ 0 h 839097"/>
              <a:gd name="connsiteX75" fmla="*/ 111432 w 4862456"/>
              <a:gd name="connsiteY75" fmla="*/ 839097 h 839097"/>
              <a:gd name="connsiteX76" fmla="*/ 0 w 4862456"/>
              <a:gd name="connsiteY76" fmla="*/ 839097 h 839097"/>
              <a:gd name="connsiteX77" fmla="*/ 0 w 4862456"/>
              <a:gd name="connsiteY77" fmla="*/ 786383 h 839097"/>
              <a:gd name="connsiteX78" fmla="*/ 602383 w 4862456"/>
              <a:gd name="connsiteY78" fmla="*/ 0 h 839097"/>
              <a:gd name="connsiteX79" fmla="*/ 772379 w 4862456"/>
              <a:gd name="connsiteY79" fmla="*/ 0 h 839097"/>
              <a:gd name="connsiteX80" fmla="*/ 0 w 4862456"/>
              <a:gd name="connsiteY80" fmla="*/ 695237 h 839097"/>
              <a:gd name="connsiteX81" fmla="*/ 0 w 4862456"/>
              <a:gd name="connsiteY81" fmla="*/ 542220 h 839097"/>
              <a:gd name="connsiteX82" fmla="*/ 331129 w 4862456"/>
              <a:gd name="connsiteY82" fmla="*/ 0 h 839097"/>
              <a:gd name="connsiteX83" fmla="*/ 501124 w 4862456"/>
              <a:gd name="connsiteY83" fmla="*/ 0 h 839097"/>
              <a:gd name="connsiteX84" fmla="*/ 0 w 4862456"/>
              <a:gd name="connsiteY84" fmla="*/ 451074 h 839097"/>
              <a:gd name="connsiteX85" fmla="*/ 0 w 4862456"/>
              <a:gd name="connsiteY85" fmla="*/ 298058 h 839097"/>
              <a:gd name="connsiteX86" fmla="*/ 0 w 4862456"/>
              <a:gd name="connsiteY86" fmla="*/ 0 h 839097"/>
              <a:gd name="connsiteX87" fmla="*/ 229870 w 4862456"/>
              <a:gd name="connsiteY87" fmla="*/ 0 h 839097"/>
              <a:gd name="connsiteX88" fmla="*/ 0 w 4862456"/>
              <a:gd name="connsiteY88" fmla="*/ 206912 h 83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862456" h="839097">
                <a:moveTo>
                  <a:pt x="4862456" y="622544"/>
                </a:moveTo>
                <a:lnTo>
                  <a:pt x="4862456" y="764857"/>
                </a:lnTo>
                <a:lnTo>
                  <a:pt x="4779979" y="839097"/>
                </a:lnTo>
                <a:lnTo>
                  <a:pt x="4621875" y="839097"/>
                </a:lnTo>
                <a:close/>
                <a:moveTo>
                  <a:pt x="4862456" y="389084"/>
                </a:moveTo>
                <a:lnTo>
                  <a:pt x="4862456" y="531397"/>
                </a:lnTo>
                <a:lnTo>
                  <a:pt x="4520614" y="839097"/>
                </a:lnTo>
                <a:lnTo>
                  <a:pt x="4362511" y="839097"/>
                </a:lnTo>
                <a:close/>
                <a:moveTo>
                  <a:pt x="4862456" y="155625"/>
                </a:moveTo>
                <a:lnTo>
                  <a:pt x="4862456" y="297937"/>
                </a:lnTo>
                <a:lnTo>
                  <a:pt x="4261251" y="839097"/>
                </a:lnTo>
                <a:lnTo>
                  <a:pt x="4103148" y="839097"/>
                </a:lnTo>
                <a:close/>
                <a:moveTo>
                  <a:pt x="4775984" y="0"/>
                </a:moveTo>
                <a:lnTo>
                  <a:pt x="4862456" y="0"/>
                </a:lnTo>
                <a:lnTo>
                  <a:pt x="4862456" y="64478"/>
                </a:lnTo>
                <a:lnTo>
                  <a:pt x="4001888" y="839097"/>
                </a:lnTo>
                <a:lnTo>
                  <a:pt x="3843784" y="839097"/>
                </a:lnTo>
                <a:close/>
                <a:moveTo>
                  <a:pt x="4516620" y="0"/>
                </a:moveTo>
                <a:lnTo>
                  <a:pt x="4674724" y="0"/>
                </a:lnTo>
                <a:lnTo>
                  <a:pt x="3742524" y="839097"/>
                </a:lnTo>
                <a:lnTo>
                  <a:pt x="3584420" y="839097"/>
                </a:lnTo>
                <a:close/>
                <a:moveTo>
                  <a:pt x="4257256" y="0"/>
                </a:moveTo>
                <a:lnTo>
                  <a:pt x="4415361" y="0"/>
                </a:lnTo>
                <a:lnTo>
                  <a:pt x="3483160" y="839097"/>
                </a:lnTo>
                <a:lnTo>
                  <a:pt x="3325056" y="839097"/>
                </a:lnTo>
                <a:close/>
                <a:moveTo>
                  <a:pt x="3997893" y="0"/>
                </a:moveTo>
                <a:lnTo>
                  <a:pt x="4155997" y="0"/>
                </a:lnTo>
                <a:lnTo>
                  <a:pt x="3223796" y="839097"/>
                </a:lnTo>
                <a:lnTo>
                  <a:pt x="3065693" y="839097"/>
                </a:lnTo>
                <a:close/>
                <a:moveTo>
                  <a:pt x="3738529" y="0"/>
                </a:moveTo>
                <a:lnTo>
                  <a:pt x="3896633" y="0"/>
                </a:lnTo>
                <a:lnTo>
                  <a:pt x="2964433" y="839097"/>
                </a:lnTo>
                <a:lnTo>
                  <a:pt x="2806328" y="839097"/>
                </a:lnTo>
                <a:close/>
                <a:moveTo>
                  <a:pt x="3479166" y="0"/>
                </a:moveTo>
                <a:lnTo>
                  <a:pt x="3637269" y="0"/>
                </a:lnTo>
                <a:lnTo>
                  <a:pt x="2705069" y="839097"/>
                </a:lnTo>
                <a:lnTo>
                  <a:pt x="2546965" y="839097"/>
                </a:lnTo>
                <a:close/>
                <a:moveTo>
                  <a:pt x="3219801" y="0"/>
                </a:moveTo>
                <a:lnTo>
                  <a:pt x="3377906" y="0"/>
                </a:lnTo>
                <a:lnTo>
                  <a:pt x="2445705" y="839097"/>
                </a:lnTo>
                <a:lnTo>
                  <a:pt x="2287601" y="839097"/>
                </a:lnTo>
                <a:close/>
                <a:moveTo>
                  <a:pt x="2960438" y="0"/>
                </a:moveTo>
                <a:lnTo>
                  <a:pt x="3118542" y="0"/>
                </a:lnTo>
                <a:lnTo>
                  <a:pt x="2186341" y="839097"/>
                </a:lnTo>
                <a:lnTo>
                  <a:pt x="2028238" y="839097"/>
                </a:lnTo>
                <a:close/>
                <a:moveTo>
                  <a:pt x="2701074" y="0"/>
                </a:moveTo>
                <a:lnTo>
                  <a:pt x="2859178" y="0"/>
                </a:lnTo>
                <a:lnTo>
                  <a:pt x="1926978" y="839097"/>
                </a:lnTo>
                <a:lnTo>
                  <a:pt x="1768874" y="839097"/>
                </a:lnTo>
                <a:close/>
                <a:moveTo>
                  <a:pt x="2441711" y="0"/>
                </a:moveTo>
                <a:lnTo>
                  <a:pt x="2599815" y="0"/>
                </a:lnTo>
                <a:lnTo>
                  <a:pt x="1667614" y="839097"/>
                </a:lnTo>
                <a:lnTo>
                  <a:pt x="1509510" y="839097"/>
                </a:lnTo>
                <a:close/>
                <a:moveTo>
                  <a:pt x="2182346" y="0"/>
                </a:moveTo>
                <a:lnTo>
                  <a:pt x="2340451" y="0"/>
                </a:lnTo>
                <a:lnTo>
                  <a:pt x="1408251" y="839097"/>
                </a:lnTo>
                <a:lnTo>
                  <a:pt x="1250146" y="839097"/>
                </a:lnTo>
                <a:close/>
                <a:moveTo>
                  <a:pt x="1922984" y="0"/>
                </a:moveTo>
                <a:lnTo>
                  <a:pt x="2081087" y="0"/>
                </a:lnTo>
                <a:lnTo>
                  <a:pt x="1148887" y="839097"/>
                </a:lnTo>
                <a:lnTo>
                  <a:pt x="990783" y="839097"/>
                </a:lnTo>
                <a:close/>
                <a:moveTo>
                  <a:pt x="1663619" y="0"/>
                </a:moveTo>
                <a:lnTo>
                  <a:pt x="1821724" y="0"/>
                </a:lnTo>
                <a:lnTo>
                  <a:pt x="889524" y="839097"/>
                </a:lnTo>
                <a:lnTo>
                  <a:pt x="731419" y="839097"/>
                </a:lnTo>
                <a:close/>
                <a:moveTo>
                  <a:pt x="1404256" y="0"/>
                </a:moveTo>
                <a:lnTo>
                  <a:pt x="1562360" y="0"/>
                </a:lnTo>
                <a:lnTo>
                  <a:pt x="630159" y="839097"/>
                </a:lnTo>
                <a:lnTo>
                  <a:pt x="472055" y="839097"/>
                </a:lnTo>
                <a:close/>
                <a:moveTo>
                  <a:pt x="1144892" y="0"/>
                </a:moveTo>
                <a:lnTo>
                  <a:pt x="1302997" y="0"/>
                </a:lnTo>
                <a:lnTo>
                  <a:pt x="370796" y="839097"/>
                </a:lnTo>
                <a:lnTo>
                  <a:pt x="212691" y="839097"/>
                </a:lnTo>
                <a:close/>
                <a:moveTo>
                  <a:pt x="873638" y="0"/>
                </a:moveTo>
                <a:lnTo>
                  <a:pt x="1043632" y="0"/>
                </a:lnTo>
                <a:lnTo>
                  <a:pt x="111432" y="839097"/>
                </a:lnTo>
                <a:lnTo>
                  <a:pt x="0" y="839097"/>
                </a:lnTo>
                <a:lnTo>
                  <a:pt x="0" y="786383"/>
                </a:lnTo>
                <a:close/>
                <a:moveTo>
                  <a:pt x="602383" y="0"/>
                </a:moveTo>
                <a:lnTo>
                  <a:pt x="772379" y="0"/>
                </a:lnTo>
                <a:lnTo>
                  <a:pt x="0" y="695237"/>
                </a:lnTo>
                <a:lnTo>
                  <a:pt x="0" y="542220"/>
                </a:lnTo>
                <a:close/>
                <a:moveTo>
                  <a:pt x="331129" y="0"/>
                </a:moveTo>
                <a:lnTo>
                  <a:pt x="501124" y="0"/>
                </a:lnTo>
                <a:lnTo>
                  <a:pt x="0" y="451074"/>
                </a:lnTo>
                <a:lnTo>
                  <a:pt x="0" y="298058"/>
                </a:lnTo>
                <a:close/>
                <a:moveTo>
                  <a:pt x="0" y="0"/>
                </a:moveTo>
                <a:lnTo>
                  <a:pt x="229870" y="0"/>
                </a:lnTo>
                <a:lnTo>
                  <a:pt x="0" y="2069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98" name="直接连接符 97"/>
          <p:cNvCxnSpPr>
            <a:endCxn id="102" idx="1"/>
          </p:cNvCxnSpPr>
          <p:nvPr/>
        </p:nvCxnSpPr>
        <p:spPr>
          <a:xfrm>
            <a:off x="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02" idx="3"/>
          </p:cNvCxnSpPr>
          <p:nvPr/>
        </p:nvCxnSpPr>
        <p:spPr>
          <a:xfrm flipV="1">
            <a:off x="754004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6"/>
          <p:cNvSpPr txBox="1"/>
          <p:nvPr>
            <p:custDataLst>
              <p:tags r:id="rId3"/>
            </p:custDataLst>
          </p:nvPr>
        </p:nvSpPr>
        <p:spPr>
          <a:xfrm>
            <a:off x="4651960" y="63900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785308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787248" y="872698"/>
            <a:ext cx="0" cy="5320128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787248" y="6194784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11592338" y="843029"/>
            <a:ext cx="0" cy="5368928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-591310" y="843788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6096000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11409122" y="877520"/>
            <a:ext cx="0" cy="5320128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11415730" y="843788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6096000" y="620134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11409467" y="6201342"/>
            <a:ext cx="1454763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-438411" y="6203430"/>
            <a:ext cx="1223671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接连接符 1026"/>
          <p:cNvCxnSpPr/>
          <p:nvPr/>
        </p:nvCxnSpPr>
        <p:spPr>
          <a:xfrm>
            <a:off x="11406692" y="6194434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直接连接符 1030"/>
          <p:cNvCxnSpPr/>
          <p:nvPr/>
        </p:nvCxnSpPr>
        <p:spPr>
          <a:xfrm>
            <a:off x="785074" y="6187807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直接连接符 1031"/>
          <p:cNvCxnSpPr/>
          <p:nvPr/>
        </p:nvCxnSpPr>
        <p:spPr>
          <a:xfrm flipV="1">
            <a:off x="788388" y="-99391"/>
            <a:ext cx="0" cy="929271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直接连接符 1033"/>
          <p:cNvCxnSpPr/>
          <p:nvPr/>
        </p:nvCxnSpPr>
        <p:spPr>
          <a:xfrm flipV="1">
            <a:off x="11406692" y="-76200"/>
            <a:ext cx="0" cy="929271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接连接符 1034"/>
          <p:cNvCxnSpPr/>
          <p:nvPr/>
        </p:nvCxnSpPr>
        <p:spPr>
          <a:xfrm>
            <a:off x="789188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接连接符 1035"/>
          <p:cNvCxnSpPr/>
          <p:nvPr/>
        </p:nvCxnSpPr>
        <p:spPr>
          <a:xfrm>
            <a:off x="-587430" y="280571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直接连接符 1036"/>
          <p:cNvCxnSpPr/>
          <p:nvPr/>
        </p:nvCxnSpPr>
        <p:spPr>
          <a:xfrm>
            <a:off x="6099880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接连接符 1037"/>
          <p:cNvCxnSpPr/>
          <p:nvPr/>
        </p:nvCxnSpPr>
        <p:spPr>
          <a:xfrm>
            <a:off x="11419610" y="280571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接连接符 1038"/>
          <p:cNvCxnSpPr/>
          <p:nvPr/>
        </p:nvCxnSpPr>
        <p:spPr>
          <a:xfrm flipV="1">
            <a:off x="3713806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直接连接符 1040"/>
          <p:cNvCxnSpPr/>
          <p:nvPr/>
        </p:nvCxnSpPr>
        <p:spPr>
          <a:xfrm flipV="1">
            <a:off x="9700475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接连接符 1049"/>
          <p:cNvCxnSpPr/>
          <p:nvPr/>
        </p:nvCxnSpPr>
        <p:spPr>
          <a:xfrm>
            <a:off x="604184" y="815312"/>
            <a:ext cx="0" cy="5368928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3572559" y="2129883"/>
            <a:ext cx="479502" cy="479502"/>
          </a:xfrm>
          <a:prstGeom prst="ellips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575825" y="4389864"/>
            <a:ext cx="479502" cy="479502"/>
          </a:xfrm>
          <a:prstGeom prst="ellips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27183" y="1761011"/>
            <a:ext cx="2604904" cy="1253556"/>
            <a:chOff x="1227183" y="1894825"/>
            <a:chExt cx="2604904" cy="1253556"/>
          </a:xfrm>
        </p:grpSpPr>
        <p:sp>
          <p:nvSpPr>
            <p:cNvPr id="8" name="文本框 6"/>
            <p:cNvSpPr txBox="1"/>
            <p:nvPr>
              <p:custDataLst>
                <p:tags r:id="rId10"/>
              </p:custDataLst>
            </p:nvPr>
          </p:nvSpPr>
          <p:spPr>
            <a:xfrm>
              <a:off x="1227183" y="1894825"/>
              <a:ext cx="2604904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+mj-lt"/>
                  <a:ea typeface="+mj-ea"/>
                </a:rPr>
                <a:t>用户体验</a:t>
              </a:r>
              <a:endParaRPr lang="en-US" altLang="zh-CN" sz="28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239259" y="2596948"/>
              <a:ext cx="2206146" cy="551433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rPr>
                <a:t>此处输入你的正文内容</a:t>
              </a: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rPr>
                <a:t>为了最终演示发布良好效果</a:t>
              </a:r>
              <a:endParaRPr lang="en-US" altLang="zh-CN" sz="1200" dirty="0">
                <a:solidFill>
                  <a:schemeClr val="bg1"/>
                </a:solidFill>
                <a:latin typeface="Gilroy" panose="00000400000000000000" charset="0"/>
                <a:ea typeface="Gilroy" panose="00000400000000000000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1260088" y="2497873"/>
              <a:ext cx="2352907" cy="0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3493630" y="4475727"/>
            <a:ext cx="644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66FF"/>
                </a:solidFill>
                <a:latin typeface="+mj-lt"/>
                <a:ea typeface="+mj-ea"/>
              </a:rPr>
              <a:t>02.</a:t>
            </a:r>
            <a:endParaRPr lang="zh-CN" altLang="en-US" sz="1400" dirty="0">
              <a:solidFill>
                <a:srgbClr val="0066FF"/>
              </a:solidFill>
              <a:latin typeface="+mj-lt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257845" y="4590586"/>
            <a:ext cx="2373736" cy="701906"/>
            <a:chOff x="1239259" y="2497873"/>
            <a:chExt cx="2373736" cy="701906"/>
          </a:xfrm>
        </p:grpSpPr>
        <p:sp>
          <p:nvSpPr>
            <p:cNvPr id="19" name="文本框 18"/>
            <p:cNvSpPr txBox="1"/>
            <p:nvPr>
              <p:custDataLst>
                <p:tags r:id="rId9"/>
              </p:custDataLst>
            </p:nvPr>
          </p:nvSpPr>
          <p:spPr>
            <a:xfrm>
              <a:off x="1239259" y="2648346"/>
              <a:ext cx="2366343" cy="551433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rPr>
                <a:t>此处输入你的正文内容</a:t>
              </a: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rPr>
                <a:t>为了最终演示发布良好效果</a:t>
              </a:r>
              <a:endParaRPr lang="en-US" altLang="zh-CN" sz="1200" dirty="0">
                <a:solidFill>
                  <a:schemeClr val="bg1"/>
                </a:solidFill>
                <a:latin typeface="Gilroy" panose="00000400000000000000" charset="0"/>
                <a:ea typeface="Gilroy" panose="00000400000000000000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>
              <a:off x="1260088" y="2497873"/>
              <a:ext cx="2352907" cy="0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3489952" y="2215746"/>
            <a:ext cx="644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66FF"/>
                </a:solidFill>
                <a:latin typeface="+mj-lt"/>
                <a:ea typeface="+mj-ea"/>
              </a:rPr>
              <a:t>01.</a:t>
            </a:r>
            <a:endParaRPr lang="zh-CN" altLang="en-US" sz="1400" dirty="0">
              <a:solidFill>
                <a:srgbClr val="0066FF"/>
              </a:solidFill>
              <a:latin typeface="+mj-lt"/>
              <a:ea typeface="+mj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032596" y="2092712"/>
            <a:ext cx="479502" cy="479502"/>
          </a:xfrm>
          <a:prstGeom prst="ellips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032596" y="4352693"/>
            <a:ext cx="479502" cy="479502"/>
          </a:xfrm>
          <a:prstGeom prst="ellips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48814" y="4443849"/>
            <a:ext cx="644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66FF"/>
                </a:solidFill>
                <a:latin typeface="+mj-lt"/>
                <a:ea typeface="+mj-ea"/>
              </a:rPr>
              <a:t>04.</a:t>
            </a:r>
            <a:endParaRPr lang="zh-CN" altLang="en-US" sz="1400" dirty="0">
              <a:solidFill>
                <a:srgbClr val="0066FF"/>
              </a:solidFill>
              <a:latin typeface="+mj-lt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46724" y="2178575"/>
            <a:ext cx="644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66FF"/>
                </a:solidFill>
                <a:latin typeface="+mj-lt"/>
                <a:ea typeface="+mj-ea"/>
              </a:rPr>
              <a:t>03.</a:t>
            </a:r>
            <a:endParaRPr lang="zh-CN" altLang="en-US" sz="1400" dirty="0">
              <a:solidFill>
                <a:srgbClr val="0066FF"/>
              </a:solidFill>
              <a:latin typeface="+mj-lt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8493512" y="2326888"/>
            <a:ext cx="2352907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8318084" y="1499159"/>
            <a:ext cx="2604904" cy="1510521"/>
            <a:chOff x="817030" y="1625539"/>
            <a:chExt cx="2604904" cy="1510521"/>
          </a:xfrm>
        </p:grpSpPr>
        <p:sp>
          <p:nvSpPr>
            <p:cNvPr id="38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817030" y="1625539"/>
              <a:ext cx="2604904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+mj-lt"/>
                  <a:ea typeface="+mj-ea"/>
                </a:rPr>
                <a:t>设计理念</a:t>
              </a:r>
              <a:endParaRPr lang="en-US" altLang="zh-CN" sz="24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8"/>
              </p:custDataLst>
            </p:nvPr>
          </p:nvSpPr>
          <p:spPr>
            <a:xfrm>
              <a:off x="1055591" y="2584627"/>
              <a:ext cx="2366343" cy="551433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rPr>
                <a:t>                此处输入你的正文内容</a:t>
              </a: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rPr>
                <a:t>为了最终演示发布良好效果</a:t>
              </a:r>
              <a:endParaRPr lang="en-US" altLang="zh-CN" sz="1200" dirty="0">
                <a:solidFill>
                  <a:schemeClr val="bg1"/>
                </a:solidFill>
                <a:latin typeface="Gilroy" panose="00000400000000000000" charset="0"/>
                <a:ea typeface="Gilroy" panose="00000400000000000000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318084" y="3874866"/>
            <a:ext cx="2604904" cy="1412346"/>
            <a:chOff x="8379044" y="3829146"/>
            <a:chExt cx="2604904" cy="1412346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8554472" y="4544308"/>
              <a:ext cx="2352907" cy="0"/>
            </a:xfrm>
            <a:prstGeom prst="line">
              <a:avLst/>
            </a:prstGeom>
            <a:ln>
              <a:solidFill>
                <a:schemeClr val="bg1">
                  <a:alpha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8379044" y="3829146"/>
              <a:ext cx="2604904" cy="1412346"/>
              <a:chOff x="817030" y="1738106"/>
              <a:chExt cx="2604904" cy="1412346"/>
            </a:xfrm>
          </p:grpSpPr>
          <p:sp>
            <p:nvSpPr>
              <p:cNvPr id="24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17030" y="1738106"/>
                <a:ext cx="2604904" cy="52322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800">
                    <a:solidFill>
                      <a:schemeClr val="bg1"/>
                    </a:solidFill>
                    <a:latin typeface="+mj-lt"/>
                    <a:ea typeface="+mj-ea"/>
                  </a:defRPr>
                </a:lvl1pPr>
              </a:lstStyle>
              <a:p>
                <a:pPr algn="r"/>
                <a:r>
                  <a:rPr lang="zh-CN" altLang="en-US" dirty="0"/>
                  <a:t>营销策略</a:t>
                </a:r>
                <a:endParaRPr lang="en-US" altLang="zh-CN" dirty="0"/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55591" y="2599019"/>
                <a:ext cx="2366343" cy="551433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                此处输入你的正文内容</a:t>
                </a:r>
                <a:endParaRPr lang="en-US" altLang="zh-CN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为了最终演示发布良好效果</a:t>
                </a:r>
                <a:endParaRPr lang="en-US" altLang="zh-CN" sz="1200" dirty="0">
                  <a:solidFill>
                    <a:schemeClr val="bg1"/>
                  </a:solidFill>
                  <a:latin typeface="Gilroy" panose="00000400000000000000" charset="0"/>
                  <a:ea typeface="Gilroy" panose="00000400000000000000" charset="0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1578222" y="2448724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700476" y="6238649"/>
            <a:ext cx="1848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Gilroy" panose="00000400000000000000" charset="0"/>
              </a:rPr>
              <a:t>www.opencherry.com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686068" y="-1894190"/>
          <a:ext cx="2191131" cy="847725"/>
        </p:xfrm>
        <a:graphic>
          <a:graphicData uri="http://schemas.openxmlformats.org/drawingml/2006/table">
            <a:tbl>
              <a:tblPr/>
              <a:tblGrid>
                <a:gridCol w="219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包含：封面页、目录页、市场策略（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Marketing Strategy），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目标人群（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Audience），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预算（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Budget），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路径拆解（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Roadmap），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Summary），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结束页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文本框 6"/>
          <p:cNvSpPr txBox="1"/>
          <p:nvPr>
            <p:custDataLst>
              <p:tags r:id="rId4"/>
            </p:custDataLst>
          </p:nvPr>
        </p:nvSpPr>
        <p:spPr>
          <a:xfrm>
            <a:off x="1278674" y="4008814"/>
            <a:ext cx="2604904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+mj-lt"/>
                <a:ea typeface="+mj-ea"/>
              </a:rPr>
              <a:t>技术讲解</a:t>
            </a:r>
            <a:endParaRPr lang="en-US" altLang="zh-CN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1268F5-89C0-7459-0303-1AC719CB46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724" y="1032495"/>
            <a:ext cx="4975554" cy="497555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4" name="文本框 6"/>
          <p:cNvSpPr txBox="1"/>
          <p:nvPr>
            <p:custDataLst>
              <p:tags r:id="rId1"/>
            </p:custDataLst>
          </p:nvPr>
        </p:nvSpPr>
        <p:spPr>
          <a:xfrm>
            <a:off x="4651960" y="64789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7" name="矩形 16"/>
          <p:cNvSpPr/>
          <p:nvPr/>
        </p:nvSpPr>
        <p:spPr>
          <a:xfrm>
            <a:off x="-16488444" y="447124"/>
            <a:ext cx="29268755" cy="6031824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8" name="任意多边形: 形状 107"/>
          <p:cNvSpPr/>
          <p:nvPr/>
        </p:nvSpPr>
        <p:spPr>
          <a:xfrm flipV="1">
            <a:off x="9540113" y="5115907"/>
            <a:ext cx="101407" cy="119138"/>
          </a:xfrm>
          <a:custGeom>
            <a:avLst/>
            <a:gdLst/>
            <a:ahLst/>
            <a:cxnLst/>
            <a:rect l="0" t="0" r="0" b="0"/>
            <a:pathLst>
              <a:path w="256072" h="300846">
                <a:moveTo>
                  <a:pt x="63944" y="28061"/>
                </a:moveTo>
                <a:cubicBezTo>
                  <a:pt x="30281" y="59032"/>
                  <a:pt x="0" y="132717"/>
                  <a:pt x="7938" y="164345"/>
                </a:cubicBezTo>
                <a:cubicBezTo>
                  <a:pt x="11898" y="180122"/>
                  <a:pt x="30320" y="208212"/>
                  <a:pt x="48876" y="226769"/>
                </a:cubicBezTo>
                <a:cubicBezTo>
                  <a:pt x="122953" y="300845"/>
                  <a:pt x="233174" y="248666"/>
                  <a:pt x="250198" y="131462"/>
                </a:cubicBezTo>
                <a:cubicBezTo>
                  <a:pt x="256071" y="91033"/>
                  <a:pt x="251853" y="80675"/>
                  <a:pt x="217878" y="52087"/>
                </a:cubicBezTo>
                <a:cubicBezTo>
                  <a:pt x="169989" y="11791"/>
                  <a:pt x="94444" y="0"/>
                  <a:pt x="63944" y="2806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9" name="任意多边形: 形状 108"/>
          <p:cNvSpPr/>
          <p:nvPr/>
        </p:nvSpPr>
        <p:spPr>
          <a:xfrm flipV="1">
            <a:off x="11927639" y="2228007"/>
            <a:ext cx="120655" cy="113569"/>
          </a:xfrm>
          <a:custGeom>
            <a:avLst/>
            <a:gdLst/>
            <a:ahLst/>
            <a:cxnLst/>
            <a:rect l="0" t="0" r="0" b="0"/>
            <a:pathLst>
              <a:path w="304680" h="286781">
                <a:moveTo>
                  <a:pt x="82455" y="25598"/>
                </a:moveTo>
                <a:cubicBezTo>
                  <a:pt x="0" y="90458"/>
                  <a:pt x="13001" y="203164"/>
                  <a:pt x="107849" y="245745"/>
                </a:cubicBezTo>
                <a:cubicBezTo>
                  <a:pt x="199258" y="286780"/>
                  <a:pt x="285079" y="240535"/>
                  <a:pt x="298133" y="143210"/>
                </a:cubicBezTo>
                <a:cubicBezTo>
                  <a:pt x="304679" y="94406"/>
                  <a:pt x="301313" y="85599"/>
                  <a:pt x="260517" y="44805"/>
                </a:cubicBezTo>
                <a:cubicBezTo>
                  <a:pt x="224311" y="8598"/>
                  <a:pt x="206049" y="0"/>
                  <a:pt x="165356" y="0"/>
                </a:cubicBezTo>
                <a:cubicBezTo>
                  <a:pt x="134099" y="0"/>
                  <a:pt x="102655" y="9709"/>
                  <a:pt x="82455" y="2559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29" name="图形 71"/>
          <p:cNvGrpSpPr/>
          <p:nvPr/>
        </p:nvGrpSpPr>
        <p:grpSpPr>
          <a:xfrm>
            <a:off x="2854595" y="2080082"/>
            <a:ext cx="772896" cy="303494"/>
            <a:chOff x="6909163" y="1539279"/>
            <a:chExt cx="772896" cy="303494"/>
          </a:xfrm>
        </p:grpSpPr>
        <p:sp>
          <p:nvSpPr>
            <p:cNvPr id="130" name="任意多边形: 形状 129"/>
            <p:cNvSpPr/>
            <p:nvPr/>
          </p:nvSpPr>
          <p:spPr>
            <a:xfrm>
              <a:off x="6909163" y="1539279"/>
              <a:ext cx="772896" cy="150942"/>
            </a:xfrm>
            <a:custGeom>
              <a:avLst/>
              <a:gdLst>
                <a:gd name="connsiteX0" fmla="*/ 772897 w 772896"/>
                <a:gd name="connsiteY0" fmla="*/ 105399 h 150942"/>
                <a:gd name="connsiteX1" fmla="*/ 772897 w 772896"/>
                <a:gd name="connsiteY1" fmla="*/ 105399 h 150942"/>
                <a:gd name="connsiteX2" fmla="*/ 718033 w 772896"/>
                <a:gd name="connsiteY2" fmla="*/ 149976 h 150942"/>
                <a:gd name="connsiteX3" fmla="*/ 436855 w 772896"/>
                <a:gd name="connsiteY3" fmla="*/ 113629 h 150942"/>
                <a:gd name="connsiteX4" fmla="*/ 387134 w 772896"/>
                <a:gd name="connsiteY4" fmla="*/ 111229 h 150942"/>
                <a:gd name="connsiteX5" fmla="*/ 50063 w 772896"/>
                <a:gd name="connsiteY5" fmla="*/ 120487 h 150942"/>
                <a:gd name="connsiteX6" fmla="*/ 0 w 772896"/>
                <a:gd name="connsiteY6" fmla="*/ 75567 h 150942"/>
                <a:gd name="connsiteX7" fmla="*/ 0 w 772896"/>
                <a:gd name="connsiteY7" fmla="*/ 54650 h 150942"/>
                <a:gd name="connsiteX8" fmla="*/ 41491 w 772896"/>
                <a:gd name="connsiteY8" fmla="*/ 9387 h 150942"/>
                <a:gd name="connsiteX9" fmla="*/ 436855 w 772896"/>
                <a:gd name="connsiteY9" fmla="*/ 7330 h 150942"/>
                <a:gd name="connsiteX10" fmla="*/ 741007 w 772896"/>
                <a:gd name="connsiteY10" fmla="*/ 62194 h 150942"/>
                <a:gd name="connsiteX11" fmla="*/ 772897 w 772896"/>
                <a:gd name="connsiteY11" fmla="*/ 105399 h 15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896" h="150942">
                  <a:moveTo>
                    <a:pt x="772897" y="105399"/>
                  </a:moveTo>
                  <a:lnTo>
                    <a:pt x="772897" y="105399"/>
                  </a:lnTo>
                  <a:cubicBezTo>
                    <a:pt x="772897" y="134546"/>
                    <a:pt x="746493" y="155806"/>
                    <a:pt x="718033" y="149976"/>
                  </a:cubicBezTo>
                  <a:cubicBezTo>
                    <a:pt x="661797" y="138318"/>
                    <a:pt x="564413" y="121516"/>
                    <a:pt x="436855" y="113629"/>
                  </a:cubicBezTo>
                  <a:cubicBezTo>
                    <a:pt x="420738" y="112600"/>
                    <a:pt x="404279" y="111914"/>
                    <a:pt x="387134" y="111229"/>
                  </a:cubicBezTo>
                  <a:cubicBezTo>
                    <a:pt x="231115" y="105056"/>
                    <a:pt x="112814" y="113972"/>
                    <a:pt x="50063" y="120487"/>
                  </a:cubicBezTo>
                  <a:cubicBezTo>
                    <a:pt x="23317" y="123230"/>
                    <a:pt x="0" y="102313"/>
                    <a:pt x="0" y="75567"/>
                  </a:cubicBezTo>
                  <a:lnTo>
                    <a:pt x="0" y="54650"/>
                  </a:lnTo>
                  <a:cubicBezTo>
                    <a:pt x="0" y="30990"/>
                    <a:pt x="18174" y="11445"/>
                    <a:pt x="41491" y="9387"/>
                  </a:cubicBezTo>
                  <a:cubicBezTo>
                    <a:pt x="197168" y="-3986"/>
                    <a:pt x="329527" y="-1585"/>
                    <a:pt x="436855" y="7330"/>
                  </a:cubicBezTo>
                  <a:cubicBezTo>
                    <a:pt x="590131" y="20360"/>
                    <a:pt x="692658" y="47106"/>
                    <a:pt x="741007" y="62194"/>
                  </a:cubicBezTo>
                  <a:cubicBezTo>
                    <a:pt x="759866" y="68366"/>
                    <a:pt x="772897" y="85854"/>
                    <a:pt x="772897" y="105399"/>
                  </a:cubicBezTo>
                  <a:close/>
                </a:path>
              </a:pathLst>
            </a:custGeom>
            <a:gradFill>
              <a:gsLst>
                <a:gs pos="0">
                  <a:srgbClr val="ACFCF4"/>
                </a:gs>
                <a:gs pos="50000">
                  <a:srgbClr val="A8E6F1"/>
                </a:gs>
                <a:gs pos="100000">
                  <a:srgbClr val="A4D1EF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6909505" y="1721995"/>
              <a:ext cx="484860" cy="120779"/>
            </a:xfrm>
            <a:custGeom>
              <a:avLst/>
              <a:gdLst>
                <a:gd name="connsiteX0" fmla="*/ 484861 w 484860"/>
                <a:gd name="connsiteY0" fmla="*/ 53328 h 120779"/>
                <a:gd name="connsiteX1" fmla="*/ 484861 w 484860"/>
                <a:gd name="connsiteY1" fmla="*/ 68416 h 120779"/>
                <a:gd name="connsiteX2" fmla="*/ 436855 w 484860"/>
                <a:gd name="connsiteY2" fmla="*/ 113679 h 120779"/>
                <a:gd name="connsiteX3" fmla="*/ 387134 w 484860"/>
                <a:gd name="connsiteY3" fmla="*/ 111279 h 120779"/>
                <a:gd name="connsiteX4" fmla="*/ 50063 w 484860"/>
                <a:gd name="connsiteY4" fmla="*/ 120537 h 120779"/>
                <a:gd name="connsiteX5" fmla="*/ 0 w 484860"/>
                <a:gd name="connsiteY5" fmla="*/ 75617 h 120779"/>
                <a:gd name="connsiteX6" fmla="*/ 0 w 484860"/>
                <a:gd name="connsiteY6" fmla="*/ 54700 h 120779"/>
                <a:gd name="connsiteX7" fmla="*/ 41491 w 484860"/>
                <a:gd name="connsiteY7" fmla="*/ 9437 h 120779"/>
                <a:gd name="connsiteX8" fmla="*/ 443713 w 484860"/>
                <a:gd name="connsiteY8" fmla="*/ 8066 h 120779"/>
                <a:gd name="connsiteX9" fmla="*/ 484861 w 484860"/>
                <a:gd name="connsiteY9" fmla="*/ 53328 h 1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860" h="120779">
                  <a:moveTo>
                    <a:pt x="484861" y="53328"/>
                  </a:moveTo>
                  <a:lnTo>
                    <a:pt x="484861" y="68416"/>
                  </a:lnTo>
                  <a:cubicBezTo>
                    <a:pt x="484861" y="94476"/>
                    <a:pt x="462915" y="115393"/>
                    <a:pt x="436855" y="113679"/>
                  </a:cubicBezTo>
                  <a:cubicBezTo>
                    <a:pt x="420739" y="112650"/>
                    <a:pt x="404279" y="111964"/>
                    <a:pt x="387134" y="111279"/>
                  </a:cubicBezTo>
                  <a:cubicBezTo>
                    <a:pt x="231115" y="105106"/>
                    <a:pt x="112814" y="114022"/>
                    <a:pt x="50063" y="120537"/>
                  </a:cubicBezTo>
                  <a:cubicBezTo>
                    <a:pt x="23317" y="123280"/>
                    <a:pt x="0" y="102363"/>
                    <a:pt x="0" y="75617"/>
                  </a:cubicBezTo>
                  <a:lnTo>
                    <a:pt x="0" y="54700"/>
                  </a:lnTo>
                  <a:cubicBezTo>
                    <a:pt x="0" y="31040"/>
                    <a:pt x="18174" y="11495"/>
                    <a:pt x="41491" y="9437"/>
                  </a:cubicBezTo>
                  <a:cubicBezTo>
                    <a:pt x="200597" y="-4279"/>
                    <a:pt x="335014" y="-1536"/>
                    <a:pt x="443713" y="8066"/>
                  </a:cubicBezTo>
                  <a:cubicBezTo>
                    <a:pt x="466687" y="10466"/>
                    <a:pt x="484861" y="30011"/>
                    <a:pt x="484861" y="53328"/>
                  </a:cubicBezTo>
                  <a:close/>
                </a:path>
              </a:pathLst>
            </a:custGeom>
            <a:gradFill>
              <a:gsLst>
                <a:gs pos="0">
                  <a:srgbClr val="03CCE0"/>
                </a:gs>
                <a:gs pos="50000">
                  <a:srgbClr val="3BDEBA"/>
                </a:gs>
                <a:gs pos="100000">
                  <a:srgbClr val="74F195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6909505" y="1539285"/>
              <a:ext cx="436511" cy="120723"/>
            </a:xfrm>
            <a:custGeom>
              <a:avLst/>
              <a:gdLst>
                <a:gd name="connsiteX0" fmla="*/ 436512 w 436511"/>
                <a:gd name="connsiteY0" fmla="*/ 51901 h 120723"/>
                <a:gd name="connsiteX1" fmla="*/ 436512 w 436511"/>
                <a:gd name="connsiteY1" fmla="*/ 64245 h 120723"/>
                <a:gd name="connsiteX2" fmla="*/ 387477 w 436511"/>
                <a:gd name="connsiteY2" fmla="*/ 111223 h 120723"/>
                <a:gd name="connsiteX3" fmla="*/ 387134 w 436511"/>
                <a:gd name="connsiteY3" fmla="*/ 111223 h 120723"/>
                <a:gd name="connsiteX4" fmla="*/ 50063 w 436511"/>
                <a:gd name="connsiteY4" fmla="*/ 120481 h 120723"/>
                <a:gd name="connsiteX5" fmla="*/ 0 w 436511"/>
                <a:gd name="connsiteY5" fmla="*/ 75561 h 120723"/>
                <a:gd name="connsiteX6" fmla="*/ 0 w 436511"/>
                <a:gd name="connsiteY6" fmla="*/ 54644 h 120723"/>
                <a:gd name="connsiteX7" fmla="*/ 41491 w 436511"/>
                <a:gd name="connsiteY7" fmla="*/ 9381 h 120723"/>
                <a:gd name="connsiteX8" fmla="*/ 392278 w 436511"/>
                <a:gd name="connsiteY8" fmla="*/ 4238 h 120723"/>
                <a:gd name="connsiteX9" fmla="*/ 436512 w 436511"/>
                <a:gd name="connsiteY9" fmla="*/ 51901 h 1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6511" h="120723">
                  <a:moveTo>
                    <a:pt x="436512" y="51901"/>
                  </a:moveTo>
                  <a:lnTo>
                    <a:pt x="436512" y="64245"/>
                  </a:lnTo>
                  <a:cubicBezTo>
                    <a:pt x="436512" y="90992"/>
                    <a:pt x="414223" y="112251"/>
                    <a:pt x="387477" y="111223"/>
                  </a:cubicBezTo>
                  <a:cubicBezTo>
                    <a:pt x="387477" y="111223"/>
                    <a:pt x="387134" y="111223"/>
                    <a:pt x="387134" y="111223"/>
                  </a:cubicBezTo>
                  <a:cubicBezTo>
                    <a:pt x="231115" y="105050"/>
                    <a:pt x="112814" y="113966"/>
                    <a:pt x="50063" y="120481"/>
                  </a:cubicBezTo>
                  <a:cubicBezTo>
                    <a:pt x="23317" y="123224"/>
                    <a:pt x="0" y="102307"/>
                    <a:pt x="0" y="75561"/>
                  </a:cubicBezTo>
                  <a:lnTo>
                    <a:pt x="0" y="54644"/>
                  </a:lnTo>
                  <a:cubicBezTo>
                    <a:pt x="0" y="30984"/>
                    <a:pt x="18174" y="11439"/>
                    <a:pt x="41491" y="9381"/>
                  </a:cubicBezTo>
                  <a:cubicBezTo>
                    <a:pt x="176251" y="-2277"/>
                    <a:pt x="293522" y="-1934"/>
                    <a:pt x="392278" y="4238"/>
                  </a:cubicBezTo>
                  <a:cubicBezTo>
                    <a:pt x="416966" y="5952"/>
                    <a:pt x="436512" y="26526"/>
                    <a:pt x="436512" y="51901"/>
                  </a:cubicBezTo>
                  <a:close/>
                </a:path>
              </a:pathLst>
            </a:custGeom>
            <a:gradFill>
              <a:gsLst>
                <a:gs pos="0">
                  <a:srgbClr val="FB5C88"/>
                </a:gs>
                <a:gs pos="98120">
                  <a:srgbClr val="FDB6A7"/>
                </a:gs>
              </a:gsLst>
              <a:lin ang="0" scaled="1"/>
            </a:gradFill>
            <a:ln w="3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1042207" y="3242329"/>
            <a:ext cx="7513673" cy="708802"/>
            <a:chOff x="7832372" y="2195197"/>
            <a:chExt cx="7513673" cy="708802"/>
          </a:xfrm>
        </p:grpSpPr>
        <p:sp>
          <p:nvSpPr>
            <p:cNvPr id="142" name="矩形 141"/>
            <p:cNvSpPr/>
            <p:nvPr/>
          </p:nvSpPr>
          <p:spPr>
            <a:xfrm>
              <a:off x="7832372" y="2627000"/>
              <a:ext cx="751367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Gilroy" panose="00000400000000000000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832373" y="2195197"/>
              <a:ext cx="28312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418199" y="1306192"/>
            <a:ext cx="10245228" cy="1017214"/>
            <a:chOff x="2113254" y="1047437"/>
            <a:chExt cx="3666155" cy="1017214"/>
          </a:xfrm>
        </p:grpSpPr>
        <p:sp>
          <p:nvSpPr>
            <p:cNvPr id="140" name="矩形: 圆角 139"/>
            <p:cNvSpPr/>
            <p:nvPr/>
          </p:nvSpPr>
          <p:spPr>
            <a:xfrm>
              <a:off x="4389634" y="1047437"/>
              <a:ext cx="1389775" cy="481792"/>
            </a:xfrm>
            <a:prstGeom prst="roundRect">
              <a:avLst>
                <a:gd name="adj" fmla="val 1597"/>
              </a:avLst>
            </a:prstGeom>
            <a:gradFill flip="none" rotWithShape="1">
              <a:gsLst>
                <a:gs pos="41000">
                  <a:schemeClr val="accent2"/>
                </a:gs>
                <a:gs pos="100000">
                  <a:schemeClr val="accent3"/>
                </a:gs>
              </a:gsLst>
              <a:lin ang="270000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 rot="10800000" flipV="1">
              <a:off x="2113254" y="1048988"/>
              <a:ext cx="12842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②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  <a:ea typeface="+mj-ea"/>
                </a:rPr>
                <a:t>Trial phase</a:t>
              </a:r>
              <a:endParaRPr lang="zh-CN" altLang="en-US" sz="20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pPr algn="ctr"/>
              <a:endParaRPr lang="zh-CN" altLang="en-US" sz="20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pPr algn="ctr"/>
              <a:endParaRPr lang="zh-CN" altLang="en-US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042207" y="4838903"/>
            <a:ext cx="7513673" cy="743170"/>
            <a:chOff x="7832372" y="2195197"/>
            <a:chExt cx="7513673" cy="743170"/>
          </a:xfrm>
        </p:grpSpPr>
        <p:sp>
          <p:nvSpPr>
            <p:cNvPr id="158" name="矩形 157"/>
            <p:cNvSpPr/>
            <p:nvPr/>
          </p:nvSpPr>
          <p:spPr>
            <a:xfrm>
              <a:off x="7832372" y="2627000"/>
              <a:ext cx="7513673" cy="311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832373" y="2195197"/>
              <a:ext cx="25847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598723" y="94549"/>
            <a:ext cx="3164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PRESENTATION//SLIDE</a:t>
            </a:r>
            <a:endParaRPr lang="zh-CN" altLang="en-US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92652" y="1298859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dirty="0"/>
              <a:t>Part Four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75586" y="83077"/>
            <a:ext cx="2627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WPS  TEMPLATE</a:t>
            </a:r>
          </a:p>
        </p:txBody>
      </p:sp>
      <p:sp>
        <p:nvSpPr>
          <p:cNvPr id="24" name="文本框 6"/>
          <p:cNvSpPr txBox="1"/>
          <p:nvPr>
            <p:custDataLst>
              <p:tags r:id="rId2"/>
            </p:custDataLst>
          </p:nvPr>
        </p:nvSpPr>
        <p:spPr>
          <a:xfrm>
            <a:off x="792652" y="773154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Preliminary work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7413" y="1638574"/>
            <a:ext cx="5496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7998BB1-A6DC-FA69-7864-7FE408A0BD57}"/>
              </a:ext>
            </a:extLst>
          </p:cNvPr>
          <p:cNvSpPr txBox="1"/>
          <p:nvPr/>
        </p:nvSpPr>
        <p:spPr>
          <a:xfrm>
            <a:off x="8264605" y="1373642"/>
            <a:ext cx="29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j-lt"/>
                <a:ea typeface="+mj-ea"/>
              </a:rPr>
              <a:t>②</a:t>
            </a:r>
            <a:r>
              <a:rPr lang="en-US" altLang="zh-CN" sz="1800" dirty="0">
                <a:solidFill>
                  <a:schemeClr val="bg1"/>
                </a:solidFill>
                <a:latin typeface="+mj-lt"/>
                <a:ea typeface="+mj-ea"/>
              </a:rPr>
              <a:t>Trial phase</a:t>
            </a:r>
            <a:endParaRPr lang="zh-CN" altLang="en-US" sz="1800" dirty="0">
              <a:solidFill>
                <a:schemeClr val="bg1"/>
              </a:solidFill>
              <a:latin typeface="+mj-lt"/>
              <a:ea typeface="+mj-ea"/>
            </a:endParaRPr>
          </a:p>
          <a:p>
            <a:pPr algn="ctr"/>
            <a:endParaRPr lang="zh-CN" altLang="en-US" sz="1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CCEBF7E8-8A9F-EC0F-014C-8B349A9CB1F3}"/>
              </a:ext>
            </a:extLst>
          </p:cNvPr>
          <p:cNvSpPr/>
          <p:nvPr/>
        </p:nvSpPr>
        <p:spPr>
          <a:xfrm>
            <a:off x="5442652" y="2978781"/>
            <a:ext cx="6647645" cy="3142036"/>
          </a:xfrm>
          <a:prstGeom prst="roundRect">
            <a:avLst>
              <a:gd name="adj" fmla="val 1597"/>
            </a:avLst>
          </a:prstGeom>
          <a:gradFill flip="none" rotWithShape="1">
            <a:gsLst>
              <a:gs pos="41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3A224A5-ABA9-3C23-B2D5-6E94F607541A}"/>
              </a:ext>
            </a:extLst>
          </p:cNvPr>
          <p:cNvSpPr txBox="1"/>
          <p:nvPr/>
        </p:nvSpPr>
        <p:spPr>
          <a:xfrm>
            <a:off x="5645440" y="3176887"/>
            <a:ext cx="6415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1.Launch a free usage campaign, allowing new users to use 100 times for free and encouraging user experience; 2.Simultaneously setting up an invitation reward mechanism, inviting relatives and friends to register to increase the free quota.</a:t>
            </a:r>
            <a:endParaRPr lang="zh-CN" alt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76ACA0CB-88C6-8D72-8DC3-B559C6F8E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56" y="1318642"/>
            <a:ext cx="5763718" cy="2384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free图片素材_免费freePNG设计图片大全_图精灵">
            <a:extLst>
              <a:ext uri="{FF2B5EF4-FFF2-40B4-BE49-F238E27FC236}">
                <a16:creationId xmlns:a16="http://schemas.microsoft.com/office/drawing/2014/main" id="{B536BD86-C7C3-F986-9BAB-68D4DC5D7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82" y="3734303"/>
            <a:ext cx="4716296" cy="26829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801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4" name="文本框 6"/>
          <p:cNvSpPr txBox="1"/>
          <p:nvPr>
            <p:custDataLst>
              <p:tags r:id="rId1"/>
            </p:custDataLst>
          </p:nvPr>
        </p:nvSpPr>
        <p:spPr>
          <a:xfrm>
            <a:off x="4651960" y="64789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7" name="矩形 16"/>
          <p:cNvSpPr/>
          <p:nvPr/>
        </p:nvSpPr>
        <p:spPr>
          <a:xfrm>
            <a:off x="428625" y="457200"/>
            <a:ext cx="11334750" cy="594360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bg1"/>
                </a:solidFill>
                <a:latin typeface="+mj-lt"/>
                <a:ea typeface="+mj-ea"/>
              </a:rPr>
              <a:t>Medium term investment</a:t>
            </a:r>
            <a:endParaRPr lang="zh-CN" altLang="en-US" sz="1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8" name="任意多边形: 形状 107"/>
          <p:cNvSpPr/>
          <p:nvPr/>
        </p:nvSpPr>
        <p:spPr>
          <a:xfrm flipV="1">
            <a:off x="9540113" y="5115907"/>
            <a:ext cx="101407" cy="119138"/>
          </a:xfrm>
          <a:custGeom>
            <a:avLst/>
            <a:gdLst/>
            <a:ahLst/>
            <a:cxnLst/>
            <a:rect l="0" t="0" r="0" b="0"/>
            <a:pathLst>
              <a:path w="256072" h="300846">
                <a:moveTo>
                  <a:pt x="63944" y="28061"/>
                </a:moveTo>
                <a:cubicBezTo>
                  <a:pt x="30281" y="59032"/>
                  <a:pt x="0" y="132717"/>
                  <a:pt x="7938" y="164345"/>
                </a:cubicBezTo>
                <a:cubicBezTo>
                  <a:pt x="11898" y="180122"/>
                  <a:pt x="30320" y="208212"/>
                  <a:pt x="48876" y="226769"/>
                </a:cubicBezTo>
                <a:cubicBezTo>
                  <a:pt x="122953" y="300845"/>
                  <a:pt x="233174" y="248666"/>
                  <a:pt x="250198" y="131462"/>
                </a:cubicBezTo>
                <a:cubicBezTo>
                  <a:pt x="256071" y="91033"/>
                  <a:pt x="251853" y="80675"/>
                  <a:pt x="217878" y="52087"/>
                </a:cubicBezTo>
                <a:cubicBezTo>
                  <a:pt x="169989" y="11791"/>
                  <a:pt x="94444" y="0"/>
                  <a:pt x="63944" y="2806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9" name="任意多边形: 形状 108"/>
          <p:cNvSpPr/>
          <p:nvPr/>
        </p:nvSpPr>
        <p:spPr>
          <a:xfrm flipV="1">
            <a:off x="11927639" y="2228007"/>
            <a:ext cx="120655" cy="113569"/>
          </a:xfrm>
          <a:custGeom>
            <a:avLst/>
            <a:gdLst/>
            <a:ahLst/>
            <a:cxnLst/>
            <a:rect l="0" t="0" r="0" b="0"/>
            <a:pathLst>
              <a:path w="304680" h="286781">
                <a:moveTo>
                  <a:pt x="82455" y="25598"/>
                </a:moveTo>
                <a:cubicBezTo>
                  <a:pt x="0" y="90458"/>
                  <a:pt x="13001" y="203164"/>
                  <a:pt x="107849" y="245745"/>
                </a:cubicBezTo>
                <a:cubicBezTo>
                  <a:pt x="199258" y="286780"/>
                  <a:pt x="285079" y="240535"/>
                  <a:pt x="298133" y="143210"/>
                </a:cubicBezTo>
                <a:cubicBezTo>
                  <a:pt x="304679" y="94406"/>
                  <a:pt x="301313" y="85599"/>
                  <a:pt x="260517" y="44805"/>
                </a:cubicBezTo>
                <a:cubicBezTo>
                  <a:pt x="224311" y="8598"/>
                  <a:pt x="206049" y="0"/>
                  <a:pt x="165356" y="0"/>
                </a:cubicBezTo>
                <a:cubicBezTo>
                  <a:pt x="134099" y="0"/>
                  <a:pt x="102655" y="9709"/>
                  <a:pt x="82455" y="2559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37" name="矩形: 圆角 136"/>
          <p:cNvSpPr/>
          <p:nvPr/>
        </p:nvSpPr>
        <p:spPr>
          <a:xfrm>
            <a:off x="970536" y="2178388"/>
            <a:ext cx="5738496" cy="2873298"/>
          </a:xfrm>
          <a:prstGeom prst="roundRect">
            <a:avLst>
              <a:gd name="adj" fmla="val 1597"/>
            </a:avLst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1042207" y="3242329"/>
            <a:ext cx="7513673" cy="708802"/>
            <a:chOff x="7832372" y="2195197"/>
            <a:chExt cx="7513673" cy="708802"/>
          </a:xfrm>
        </p:grpSpPr>
        <p:sp>
          <p:nvSpPr>
            <p:cNvPr id="142" name="矩形 141"/>
            <p:cNvSpPr/>
            <p:nvPr/>
          </p:nvSpPr>
          <p:spPr>
            <a:xfrm>
              <a:off x="7832372" y="2627000"/>
              <a:ext cx="751367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Gilroy" panose="00000400000000000000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832373" y="2195197"/>
              <a:ext cx="28312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182886" y="1456252"/>
            <a:ext cx="5118247" cy="725987"/>
            <a:chOff x="2082803" y="1184775"/>
            <a:chExt cx="1831515" cy="725987"/>
          </a:xfrm>
        </p:grpSpPr>
        <p:sp>
          <p:nvSpPr>
            <p:cNvPr id="140" name="矩形: 圆角 139"/>
            <p:cNvSpPr/>
            <p:nvPr/>
          </p:nvSpPr>
          <p:spPr>
            <a:xfrm>
              <a:off x="2082803" y="1184775"/>
              <a:ext cx="1831515" cy="481792"/>
            </a:xfrm>
            <a:prstGeom prst="roundRect">
              <a:avLst>
                <a:gd name="adj" fmla="val 1597"/>
              </a:avLst>
            </a:prstGeom>
            <a:gradFill flip="none" rotWithShape="1">
              <a:gsLst>
                <a:gs pos="41000">
                  <a:schemeClr val="accent2"/>
                </a:gs>
                <a:gs pos="100000">
                  <a:schemeClr val="accent3"/>
                </a:gs>
              </a:gsLst>
              <a:lin ang="270000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 rot="10800000" flipV="1">
              <a:off x="2113254" y="1202876"/>
              <a:ext cx="1683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③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  <a:ea typeface="+mj-ea"/>
                </a:rPr>
                <a:t>Medium term investment</a:t>
              </a:r>
              <a:endParaRPr lang="zh-CN" altLang="en-US" sz="20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pPr algn="ctr"/>
              <a:endParaRPr lang="zh-CN" altLang="en-US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042207" y="4838903"/>
            <a:ext cx="7513673" cy="743170"/>
            <a:chOff x="7832372" y="2195197"/>
            <a:chExt cx="7513673" cy="743170"/>
          </a:xfrm>
        </p:grpSpPr>
        <p:sp>
          <p:nvSpPr>
            <p:cNvPr id="158" name="矩形 157"/>
            <p:cNvSpPr/>
            <p:nvPr/>
          </p:nvSpPr>
          <p:spPr>
            <a:xfrm>
              <a:off x="7832372" y="2627000"/>
              <a:ext cx="7513673" cy="311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832373" y="2195197"/>
              <a:ext cx="25847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598723" y="94549"/>
            <a:ext cx="3164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PRESENTATION//SLIDE</a:t>
            </a:r>
            <a:endParaRPr lang="zh-CN" altLang="en-US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92652" y="1298859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dirty="0"/>
              <a:t>Part Four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75586" y="83077"/>
            <a:ext cx="2627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WPS  TEMPLATE</a:t>
            </a:r>
          </a:p>
        </p:txBody>
      </p:sp>
      <p:sp>
        <p:nvSpPr>
          <p:cNvPr id="24" name="文本框 6"/>
          <p:cNvSpPr txBox="1"/>
          <p:nvPr>
            <p:custDataLst>
              <p:tags r:id="rId2"/>
            </p:custDataLst>
          </p:nvPr>
        </p:nvSpPr>
        <p:spPr>
          <a:xfrm>
            <a:off x="792652" y="773154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Preliminary work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7413" y="1638574"/>
            <a:ext cx="5496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CBD15D-86D5-EBE0-4A5F-9307519AB6B5}"/>
              </a:ext>
            </a:extLst>
          </p:cNvPr>
          <p:cNvSpPr txBox="1"/>
          <p:nvPr/>
        </p:nvSpPr>
        <p:spPr>
          <a:xfrm>
            <a:off x="1176653" y="2243057"/>
            <a:ext cx="4999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 Rounded MT Bold" panose="020F0704030504030204" pitchFamily="34" charset="0"/>
              </a:rPr>
              <a:t>Organize online and offline activities, such as annual membership fracture promotions, lucky draws and so on, to attract user participation and increase sales.</a:t>
            </a:r>
            <a:endParaRPr lang="zh-CN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CE8C0D-D8AB-6122-17E3-5643DFF9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4" y="2829410"/>
            <a:ext cx="6028490" cy="35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0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4" name="文本框 6"/>
          <p:cNvSpPr txBox="1"/>
          <p:nvPr>
            <p:custDataLst>
              <p:tags r:id="rId1"/>
            </p:custDataLst>
          </p:nvPr>
        </p:nvSpPr>
        <p:spPr>
          <a:xfrm>
            <a:off x="4651960" y="64789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MARKETING PLAN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7" name="矩形 16"/>
          <p:cNvSpPr/>
          <p:nvPr/>
        </p:nvSpPr>
        <p:spPr>
          <a:xfrm>
            <a:off x="465075" y="459315"/>
            <a:ext cx="11334750" cy="594360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8" name="任意多边形: 形状 107"/>
          <p:cNvSpPr/>
          <p:nvPr/>
        </p:nvSpPr>
        <p:spPr>
          <a:xfrm flipV="1">
            <a:off x="9540113" y="5115907"/>
            <a:ext cx="101407" cy="119138"/>
          </a:xfrm>
          <a:custGeom>
            <a:avLst/>
            <a:gdLst/>
            <a:ahLst/>
            <a:cxnLst/>
            <a:rect l="0" t="0" r="0" b="0"/>
            <a:pathLst>
              <a:path w="256072" h="300846">
                <a:moveTo>
                  <a:pt x="63944" y="28061"/>
                </a:moveTo>
                <a:cubicBezTo>
                  <a:pt x="30281" y="59032"/>
                  <a:pt x="0" y="132717"/>
                  <a:pt x="7938" y="164345"/>
                </a:cubicBezTo>
                <a:cubicBezTo>
                  <a:pt x="11898" y="180122"/>
                  <a:pt x="30320" y="208212"/>
                  <a:pt x="48876" y="226769"/>
                </a:cubicBezTo>
                <a:cubicBezTo>
                  <a:pt x="122953" y="300845"/>
                  <a:pt x="233174" y="248666"/>
                  <a:pt x="250198" y="131462"/>
                </a:cubicBezTo>
                <a:cubicBezTo>
                  <a:pt x="256071" y="91033"/>
                  <a:pt x="251853" y="80675"/>
                  <a:pt x="217878" y="52087"/>
                </a:cubicBezTo>
                <a:cubicBezTo>
                  <a:pt x="169989" y="11791"/>
                  <a:pt x="94444" y="0"/>
                  <a:pt x="63944" y="2806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9" name="任意多边形: 形状 108"/>
          <p:cNvSpPr/>
          <p:nvPr/>
        </p:nvSpPr>
        <p:spPr>
          <a:xfrm flipV="1">
            <a:off x="11927639" y="2228007"/>
            <a:ext cx="120655" cy="113569"/>
          </a:xfrm>
          <a:custGeom>
            <a:avLst/>
            <a:gdLst/>
            <a:ahLst/>
            <a:cxnLst/>
            <a:rect l="0" t="0" r="0" b="0"/>
            <a:pathLst>
              <a:path w="304680" h="286781">
                <a:moveTo>
                  <a:pt x="82455" y="25598"/>
                </a:moveTo>
                <a:cubicBezTo>
                  <a:pt x="0" y="90458"/>
                  <a:pt x="13001" y="203164"/>
                  <a:pt x="107849" y="245745"/>
                </a:cubicBezTo>
                <a:cubicBezTo>
                  <a:pt x="199258" y="286780"/>
                  <a:pt x="285079" y="240535"/>
                  <a:pt x="298133" y="143210"/>
                </a:cubicBezTo>
                <a:cubicBezTo>
                  <a:pt x="304679" y="94406"/>
                  <a:pt x="301313" y="85599"/>
                  <a:pt x="260517" y="44805"/>
                </a:cubicBezTo>
                <a:cubicBezTo>
                  <a:pt x="224311" y="8598"/>
                  <a:pt x="206049" y="0"/>
                  <a:pt x="165356" y="0"/>
                </a:cubicBezTo>
                <a:cubicBezTo>
                  <a:pt x="134099" y="0"/>
                  <a:pt x="102655" y="9709"/>
                  <a:pt x="82455" y="2559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1042207" y="3242329"/>
            <a:ext cx="7513673" cy="708802"/>
            <a:chOff x="7832372" y="2195197"/>
            <a:chExt cx="7513673" cy="708802"/>
          </a:xfrm>
        </p:grpSpPr>
        <p:sp>
          <p:nvSpPr>
            <p:cNvPr id="142" name="矩形 141"/>
            <p:cNvSpPr/>
            <p:nvPr/>
          </p:nvSpPr>
          <p:spPr>
            <a:xfrm>
              <a:off x="7832372" y="2627000"/>
              <a:ext cx="751367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Gilroy" panose="00000400000000000000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832373" y="2195197"/>
              <a:ext cx="28312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418199" y="1306192"/>
            <a:ext cx="10245228" cy="863325"/>
            <a:chOff x="2113254" y="1047437"/>
            <a:chExt cx="3666155" cy="863325"/>
          </a:xfrm>
        </p:grpSpPr>
        <p:sp>
          <p:nvSpPr>
            <p:cNvPr id="140" name="矩形: 圆角 139"/>
            <p:cNvSpPr/>
            <p:nvPr/>
          </p:nvSpPr>
          <p:spPr>
            <a:xfrm>
              <a:off x="4389634" y="1047437"/>
              <a:ext cx="1389775" cy="481792"/>
            </a:xfrm>
            <a:prstGeom prst="roundRect">
              <a:avLst>
                <a:gd name="adj" fmla="val 1597"/>
              </a:avLst>
            </a:prstGeom>
            <a:gradFill flip="none" rotWithShape="1">
              <a:gsLst>
                <a:gs pos="41000">
                  <a:schemeClr val="accent2"/>
                </a:gs>
                <a:gs pos="100000">
                  <a:schemeClr val="accent3"/>
                </a:gs>
              </a:gsLst>
              <a:lin ang="270000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 rot="10800000" flipV="1">
              <a:off x="2113254" y="1202876"/>
              <a:ext cx="12842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②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  <a:ea typeface="+mj-ea"/>
                </a:rPr>
                <a:t>Trial phase</a:t>
              </a:r>
              <a:endParaRPr lang="zh-CN" altLang="en-US" sz="20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pPr algn="ctr"/>
              <a:endParaRPr lang="zh-CN" altLang="en-US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042207" y="4838903"/>
            <a:ext cx="7513673" cy="743170"/>
            <a:chOff x="7832372" y="2195197"/>
            <a:chExt cx="7513673" cy="743170"/>
          </a:xfrm>
        </p:grpSpPr>
        <p:sp>
          <p:nvSpPr>
            <p:cNvPr id="158" name="矩形 157"/>
            <p:cNvSpPr/>
            <p:nvPr/>
          </p:nvSpPr>
          <p:spPr>
            <a:xfrm>
              <a:off x="7832372" y="2627000"/>
              <a:ext cx="7513673" cy="311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832373" y="2195197"/>
              <a:ext cx="25847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598723" y="94549"/>
            <a:ext cx="3164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PRESENTATION//SLIDE</a:t>
            </a:r>
            <a:endParaRPr lang="zh-CN" altLang="en-US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92652" y="1298859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dirty="0"/>
              <a:t>Part Four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75586" y="83077"/>
            <a:ext cx="2627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WPS  TEMPLATE</a:t>
            </a:r>
          </a:p>
        </p:txBody>
      </p:sp>
      <p:sp>
        <p:nvSpPr>
          <p:cNvPr id="24" name="文本框 6"/>
          <p:cNvSpPr txBox="1"/>
          <p:nvPr>
            <p:custDataLst>
              <p:tags r:id="rId2"/>
            </p:custDataLst>
          </p:nvPr>
        </p:nvSpPr>
        <p:spPr>
          <a:xfrm>
            <a:off x="792652" y="773154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Preliminary work</a:t>
            </a:r>
          </a:p>
        </p:txBody>
      </p:sp>
      <p:sp>
        <p:nvSpPr>
          <p:cNvPr id="27" name="矩形 26"/>
          <p:cNvSpPr/>
          <p:nvPr/>
        </p:nvSpPr>
        <p:spPr>
          <a:xfrm>
            <a:off x="777413" y="1638574"/>
            <a:ext cx="5496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7998BB1-A6DC-FA69-7864-7FE408A0BD57}"/>
              </a:ext>
            </a:extLst>
          </p:cNvPr>
          <p:cNvSpPr txBox="1"/>
          <p:nvPr/>
        </p:nvSpPr>
        <p:spPr>
          <a:xfrm>
            <a:off x="8264605" y="1373642"/>
            <a:ext cx="29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lt"/>
                <a:ea typeface="+mj-ea"/>
              </a:rPr>
              <a:t>④</a:t>
            </a:r>
            <a:r>
              <a:rPr lang="en-US" altLang="zh-CN" sz="1800" dirty="0">
                <a:solidFill>
                  <a:schemeClr val="bg1"/>
                </a:solidFill>
                <a:latin typeface="+mj-lt"/>
                <a:ea typeface="+mj-ea"/>
              </a:rPr>
              <a:t>Post expansion</a:t>
            </a:r>
            <a:endParaRPr lang="zh-CN" altLang="en-US" sz="1800" dirty="0">
              <a:solidFill>
                <a:schemeClr val="bg1"/>
              </a:solidFill>
              <a:latin typeface="+mj-lt"/>
              <a:ea typeface="+mj-ea"/>
            </a:endParaRPr>
          </a:p>
          <a:p>
            <a:pPr algn="ctr"/>
            <a:endParaRPr lang="zh-CN" altLang="en-US" sz="1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2D75E6-5A4F-B964-3B5C-45318107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71" y="1286279"/>
            <a:ext cx="5993396" cy="3552624"/>
          </a:xfrm>
          <a:prstGeom prst="rect">
            <a:avLst/>
          </a:prstGeom>
        </p:spPr>
      </p:pic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CCEBF7E8-8A9F-EC0F-014C-8B349A9CB1F3}"/>
              </a:ext>
            </a:extLst>
          </p:cNvPr>
          <p:cNvSpPr/>
          <p:nvPr/>
        </p:nvSpPr>
        <p:spPr>
          <a:xfrm>
            <a:off x="5079280" y="3126988"/>
            <a:ext cx="6647645" cy="3173805"/>
          </a:xfrm>
          <a:prstGeom prst="roundRect">
            <a:avLst>
              <a:gd name="adj" fmla="val 1597"/>
            </a:avLst>
          </a:prstGeom>
          <a:gradFill flip="none" rotWithShape="1">
            <a:gsLst>
              <a:gs pos="41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3A224A5-ABA9-3C23-B2D5-6E94F607541A}"/>
              </a:ext>
            </a:extLst>
          </p:cNvPr>
          <p:cNvSpPr txBox="1"/>
          <p:nvPr/>
        </p:nvSpPr>
        <p:spPr>
          <a:xfrm>
            <a:off x="5712591" y="3759884"/>
            <a:ext cx="6014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Consolidate market position, conduct roadshows such as the China Industry AIGC Summit, seek sponsorship and investment opportunities, collaborate with other industries, and enhance brand influence.</a:t>
            </a:r>
            <a:endParaRPr lang="zh-CN" alt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图片 3" descr="图片包含 图形用户界面&#10;&#10;描述已自动生成">
            <a:extLst>
              <a:ext uri="{FF2B5EF4-FFF2-40B4-BE49-F238E27FC236}">
                <a16:creationId xmlns:a16="http://schemas.microsoft.com/office/drawing/2014/main" id="{51BD7D60-B84B-0FC1-A92C-F155D62AEE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842" y="3949368"/>
            <a:ext cx="2331830" cy="27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33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>
            <p:custDataLst>
              <p:tags r:id="rId2"/>
            </p:custDataLst>
          </p:nvPr>
        </p:nvSpPr>
        <p:spPr>
          <a:xfrm>
            <a:off x="954083" y="2162703"/>
            <a:ext cx="6011305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www.opencherry.com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853115" y="3067265"/>
            <a:ext cx="3119718" cy="106358"/>
          </a:xfrm>
          <a:custGeom>
            <a:avLst/>
            <a:gdLst>
              <a:gd name="connsiteX0" fmla="*/ 4482283 w 4543313"/>
              <a:gd name="connsiteY0" fmla="*/ 0 h 154891"/>
              <a:gd name="connsiteX1" fmla="*/ 4543313 w 4543313"/>
              <a:gd name="connsiteY1" fmla="*/ 0 h 154891"/>
              <a:gd name="connsiteX2" fmla="*/ 4471339 w 4543313"/>
              <a:gd name="connsiteY2" fmla="*/ 154891 h 154891"/>
              <a:gd name="connsiteX3" fmla="*/ 4410309 w 4543313"/>
              <a:gd name="connsiteY3" fmla="*/ 154891 h 154891"/>
              <a:gd name="connsiteX4" fmla="*/ 4382670 w 4543313"/>
              <a:gd name="connsiteY4" fmla="*/ 0 h 154891"/>
              <a:gd name="connsiteX5" fmla="*/ 4443700 w 4543313"/>
              <a:gd name="connsiteY5" fmla="*/ 0 h 154891"/>
              <a:gd name="connsiteX6" fmla="*/ 4371726 w 4543313"/>
              <a:gd name="connsiteY6" fmla="*/ 154891 h 154891"/>
              <a:gd name="connsiteX7" fmla="*/ 4310696 w 4543313"/>
              <a:gd name="connsiteY7" fmla="*/ 154891 h 154891"/>
              <a:gd name="connsiteX8" fmla="*/ 4283057 w 4543313"/>
              <a:gd name="connsiteY8" fmla="*/ 0 h 154891"/>
              <a:gd name="connsiteX9" fmla="*/ 4344087 w 4543313"/>
              <a:gd name="connsiteY9" fmla="*/ 0 h 154891"/>
              <a:gd name="connsiteX10" fmla="*/ 4272113 w 4543313"/>
              <a:gd name="connsiteY10" fmla="*/ 154891 h 154891"/>
              <a:gd name="connsiteX11" fmla="*/ 4211083 w 4543313"/>
              <a:gd name="connsiteY11" fmla="*/ 154891 h 154891"/>
              <a:gd name="connsiteX12" fmla="*/ 4183444 w 4543313"/>
              <a:gd name="connsiteY12" fmla="*/ 0 h 154891"/>
              <a:gd name="connsiteX13" fmla="*/ 4244474 w 4543313"/>
              <a:gd name="connsiteY13" fmla="*/ 0 h 154891"/>
              <a:gd name="connsiteX14" fmla="*/ 4172500 w 4543313"/>
              <a:gd name="connsiteY14" fmla="*/ 154891 h 154891"/>
              <a:gd name="connsiteX15" fmla="*/ 4111470 w 4543313"/>
              <a:gd name="connsiteY15" fmla="*/ 154891 h 154891"/>
              <a:gd name="connsiteX16" fmla="*/ 4083831 w 4543313"/>
              <a:gd name="connsiteY16" fmla="*/ 0 h 154891"/>
              <a:gd name="connsiteX17" fmla="*/ 4144861 w 4543313"/>
              <a:gd name="connsiteY17" fmla="*/ 0 h 154891"/>
              <a:gd name="connsiteX18" fmla="*/ 4072887 w 4543313"/>
              <a:gd name="connsiteY18" fmla="*/ 154891 h 154891"/>
              <a:gd name="connsiteX19" fmla="*/ 4011857 w 4543313"/>
              <a:gd name="connsiteY19" fmla="*/ 154891 h 154891"/>
              <a:gd name="connsiteX20" fmla="*/ 3984218 w 4543313"/>
              <a:gd name="connsiteY20" fmla="*/ 0 h 154891"/>
              <a:gd name="connsiteX21" fmla="*/ 4045248 w 4543313"/>
              <a:gd name="connsiteY21" fmla="*/ 0 h 154891"/>
              <a:gd name="connsiteX22" fmla="*/ 3973274 w 4543313"/>
              <a:gd name="connsiteY22" fmla="*/ 154891 h 154891"/>
              <a:gd name="connsiteX23" fmla="*/ 3912244 w 4543313"/>
              <a:gd name="connsiteY23" fmla="*/ 154891 h 154891"/>
              <a:gd name="connsiteX24" fmla="*/ 3884605 w 4543313"/>
              <a:gd name="connsiteY24" fmla="*/ 0 h 154891"/>
              <a:gd name="connsiteX25" fmla="*/ 3945635 w 4543313"/>
              <a:gd name="connsiteY25" fmla="*/ 0 h 154891"/>
              <a:gd name="connsiteX26" fmla="*/ 3873661 w 4543313"/>
              <a:gd name="connsiteY26" fmla="*/ 154891 h 154891"/>
              <a:gd name="connsiteX27" fmla="*/ 3812631 w 4543313"/>
              <a:gd name="connsiteY27" fmla="*/ 154891 h 154891"/>
              <a:gd name="connsiteX28" fmla="*/ 3784992 w 4543313"/>
              <a:gd name="connsiteY28" fmla="*/ 0 h 154891"/>
              <a:gd name="connsiteX29" fmla="*/ 3846022 w 4543313"/>
              <a:gd name="connsiteY29" fmla="*/ 0 h 154891"/>
              <a:gd name="connsiteX30" fmla="*/ 3774048 w 4543313"/>
              <a:gd name="connsiteY30" fmla="*/ 154891 h 154891"/>
              <a:gd name="connsiteX31" fmla="*/ 3713018 w 4543313"/>
              <a:gd name="connsiteY31" fmla="*/ 154891 h 154891"/>
              <a:gd name="connsiteX32" fmla="*/ 3685379 w 4543313"/>
              <a:gd name="connsiteY32" fmla="*/ 0 h 154891"/>
              <a:gd name="connsiteX33" fmla="*/ 3746409 w 4543313"/>
              <a:gd name="connsiteY33" fmla="*/ 0 h 154891"/>
              <a:gd name="connsiteX34" fmla="*/ 3674435 w 4543313"/>
              <a:gd name="connsiteY34" fmla="*/ 154891 h 154891"/>
              <a:gd name="connsiteX35" fmla="*/ 3613404 w 4543313"/>
              <a:gd name="connsiteY35" fmla="*/ 154891 h 154891"/>
              <a:gd name="connsiteX36" fmla="*/ 3585766 w 4543313"/>
              <a:gd name="connsiteY36" fmla="*/ 0 h 154891"/>
              <a:gd name="connsiteX37" fmla="*/ 3646796 w 4543313"/>
              <a:gd name="connsiteY37" fmla="*/ 0 h 154891"/>
              <a:gd name="connsiteX38" fmla="*/ 3574822 w 4543313"/>
              <a:gd name="connsiteY38" fmla="*/ 154891 h 154891"/>
              <a:gd name="connsiteX39" fmla="*/ 3513791 w 4543313"/>
              <a:gd name="connsiteY39" fmla="*/ 154891 h 154891"/>
              <a:gd name="connsiteX40" fmla="*/ 3486152 w 4543313"/>
              <a:gd name="connsiteY40" fmla="*/ 0 h 154891"/>
              <a:gd name="connsiteX41" fmla="*/ 3547183 w 4543313"/>
              <a:gd name="connsiteY41" fmla="*/ 0 h 154891"/>
              <a:gd name="connsiteX42" fmla="*/ 3475209 w 4543313"/>
              <a:gd name="connsiteY42" fmla="*/ 154891 h 154891"/>
              <a:gd name="connsiteX43" fmla="*/ 3414178 w 4543313"/>
              <a:gd name="connsiteY43" fmla="*/ 154891 h 154891"/>
              <a:gd name="connsiteX44" fmla="*/ 3386539 w 4543313"/>
              <a:gd name="connsiteY44" fmla="*/ 0 h 154891"/>
              <a:gd name="connsiteX45" fmla="*/ 3447570 w 4543313"/>
              <a:gd name="connsiteY45" fmla="*/ 0 h 154891"/>
              <a:gd name="connsiteX46" fmla="*/ 3375596 w 4543313"/>
              <a:gd name="connsiteY46" fmla="*/ 154891 h 154891"/>
              <a:gd name="connsiteX47" fmla="*/ 3314565 w 4543313"/>
              <a:gd name="connsiteY47" fmla="*/ 154891 h 154891"/>
              <a:gd name="connsiteX48" fmla="*/ 3286926 w 4543313"/>
              <a:gd name="connsiteY48" fmla="*/ 0 h 154891"/>
              <a:gd name="connsiteX49" fmla="*/ 3347957 w 4543313"/>
              <a:gd name="connsiteY49" fmla="*/ 0 h 154891"/>
              <a:gd name="connsiteX50" fmla="*/ 3275983 w 4543313"/>
              <a:gd name="connsiteY50" fmla="*/ 154891 h 154891"/>
              <a:gd name="connsiteX51" fmla="*/ 3214952 w 4543313"/>
              <a:gd name="connsiteY51" fmla="*/ 154891 h 154891"/>
              <a:gd name="connsiteX52" fmla="*/ 3187313 w 4543313"/>
              <a:gd name="connsiteY52" fmla="*/ 0 h 154891"/>
              <a:gd name="connsiteX53" fmla="*/ 3248344 w 4543313"/>
              <a:gd name="connsiteY53" fmla="*/ 0 h 154891"/>
              <a:gd name="connsiteX54" fmla="*/ 3176370 w 4543313"/>
              <a:gd name="connsiteY54" fmla="*/ 154891 h 154891"/>
              <a:gd name="connsiteX55" fmla="*/ 3115339 w 4543313"/>
              <a:gd name="connsiteY55" fmla="*/ 154891 h 154891"/>
              <a:gd name="connsiteX56" fmla="*/ 3087700 w 4543313"/>
              <a:gd name="connsiteY56" fmla="*/ 0 h 154891"/>
              <a:gd name="connsiteX57" fmla="*/ 3148731 w 4543313"/>
              <a:gd name="connsiteY57" fmla="*/ 0 h 154891"/>
              <a:gd name="connsiteX58" fmla="*/ 3076757 w 4543313"/>
              <a:gd name="connsiteY58" fmla="*/ 154891 h 154891"/>
              <a:gd name="connsiteX59" fmla="*/ 3015726 w 4543313"/>
              <a:gd name="connsiteY59" fmla="*/ 154891 h 154891"/>
              <a:gd name="connsiteX60" fmla="*/ 2974419 w 4543313"/>
              <a:gd name="connsiteY60" fmla="*/ 0 h 154891"/>
              <a:gd name="connsiteX61" fmla="*/ 3035450 w 4543313"/>
              <a:gd name="connsiteY61" fmla="*/ 0 h 154891"/>
              <a:gd name="connsiteX62" fmla="*/ 2963476 w 4543313"/>
              <a:gd name="connsiteY62" fmla="*/ 154891 h 154891"/>
              <a:gd name="connsiteX63" fmla="*/ 2902445 w 4543313"/>
              <a:gd name="connsiteY63" fmla="*/ 154891 h 154891"/>
              <a:gd name="connsiteX64" fmla="*/ 2874806 w 4543313"/>
              <a:gd name="connsiteY64" fmla="*/ 0 h 154891"/>
              <a:gd name="connsiteX65" fmla="*/ 2935837 w 4543313"/>
              <a:gd name="connsiteY65" fmla="*/ 0 h 154891"/>
              <a:gd name="connsiteX66" fmla="*/ 2863863 w 4543313"/>
              <a:gd name="connsiteY66" fmla="*/ 154891 h 154891"/>
              <a:gd name="connsiteX67" fmla="*/ 2802832 w 4543313"/>
              <a:gd name="connsiteY67" fmla="*/ 154891 h 154891"/>
              <a:gd name="connsiteX68" fmla="*/ 2775193 w 4543313"/>
              <a:gd name="connsiteY68" fmla="*/ 0 h 154891"/>
              <a:gd name="connsiteX69" fmla="*/ 2836224 w 4543313"/>
              <a:gd name="connsiteY69" fmla="*/ 0 h 154891"/>
              <a:gd name="connsiteX70" fmla="*/ 2764250 w 4543313"/>
              <a:gd name="connsiteY70" fmla="*/ 154891 h 154891"/>
              <a:gd name="connsiteX71" fmla="*/ 2703219 w 4543313"/>
              <a:gd name="connsiteY71" fmla="*/ 154891 h 154891"/>
              <a:gd name="connsiteX72" fmla="*/ 2675580 w 4543313"/>
              <a:gd name="connsiteY72" fmla="*/ 0 h 154891"/>
              <a:gd name="connsiteX73" fmla="*/ 2736611 w 4543313"/>
              <a:gd name="connsiteY73" fmla="*/ 0 h 154891"/>
              <a:gd name="connsiteX74" fmla="*/ 2664637 w 4543313"/>
              <a:gd name="connsiteY74" fmla="*/ 154891 h 154891"/>
              <a:gd name="connsiteX75" fmla="*/ 2603606 w 4543313"/>
              <a:gd name="connsiteY75" fmla="*/ 154891 h 154891"/>
              <a:gd name="connsiteX76" fmla="*/ 2575967 w 4543313"/>
              <a:gd name="connsiteY76" fmla="*/ 0 h 154891"/>
              <a:gd name="connsiteX77" fmla="*/ 2636998 w 4543313"/>
              <a:gd name="connsiteY77" fmla="*/ 0 h 154891"/>
              <a:gd name="connsiteX78" fmla="*/ 2565024 w 4543313"/>
              <a:gd name="connsiteY78" fmla="*/ 154891 h 154891"/>
              <a:gd name="connsiteX79" fmla="*/ 2503993 w 4543313"/>
              <a:gd name="connsiteY79" fmla="*/ 154891 h 154891"/>
              <a:gd name="connsiteX80" fmla="*/ 2476354 w 4543313"/>
              <a:gd name="connsiteY80" fmla="*/ 0 h 154891"/>
              <a:gd name="connsiteX81" fmla="*/ 2537385 w 4543313"/>
              <a:gd name="connsiteY81" fmla="*/ 0 h 154891"/>
              <a:gd name="connsiteX82" fmla="*/ 2465410 w 4543313"/>
              <a:gd name="connsiteY82" fmla="*/ 154891 h 154891"/>
              <a:gd name="connsiteX83" fmla="*/ 2404380 w 4543313"/>
              <a:gd name="connsiteY83" fmla="*/ 154891 h 154891"/>
              <a:gd name="connsiteX84" fmla="*/ 2376741 w 4543313"/>
              <a:gd name="connsiteY84" fmla="*/ 0 h 154891"/>
              <a:gd name="connsiteX85" fmla="*/ 2437772 w 4543313"/>
              <a:gd name="connsiteY85" fmla="*/ 0 h 154891"/>
              <a:gd name="connsiteX86" fmla="*/ 2365797 w 4543313"/>
              <a:gd name="connsiteY86" fmla="*/ 154891 h 154891"/>
              <a:gd name="connsiteX87" fmla="*/ 2304767 w 4543313"/>
              <a:gd name="connsiteY87" fmla="*/ 154891 h 154891"/>
              <a:gd name="connsiteX88" fmla="*/ 2277128 w 4543313"/>
              <a:gd name="connsiteY88" fmla="*/ 0 h 154891"/>
              <a:gd name="connsiteX89" fmla="*/ 2338158 w 4543313"/>
              <a:gd name="connsiteY89" fmla="*/ 0 h 154891"/>
              <a:gd name="connsiteX90" fmla="*/ 2266184 w 4543313"/>
              <a:gd name="connsiteY90" fmla="*/ 154891 h 154891"/>
              <a:gd name="connsiteX91" fmla="*/ 2205154 w 4543313"/>
              <a:gd name="connsiteY91" fmla="*/ 154891 h 154891"/>
              <a:gd name="connsiteX92" fmla="*/ 2177515 w 4543313"/>
              <a:gd name="connsiteY92" fmla="*/ 0 h 154891"/>
              <a:gd name="connsiteX93" fmla="*/ 2238545 w 4543313"/>
              <a:gd name="connsiteY93" fmla="*/ 0 h 154891"/>
              <a:gd name="connsiteX94" fmla="*/ 2166571 w 4543313"/>
              <a:gd name="connsiteY94" fmla="*/ 154891 h 154891"/>
              <a:gd name="connsiteX95" fmla="*/ 2105541 w 4543313"/>
              <a:gd name="connsiteY95" fmla="*/ 154891 h 154891"/>
              <a:gd name="connsiteX96" fmla="*/ 2077902 w 4543313"/>
              <a:gd name="connsiteY96" fmla="*/ 0 h 154891"/>
              <a:gd name="connsiteX97" fmla="*/ 2138932 w 4543313"/>
              <a:gd name="connsiteY97" fmla="*/ 0 h 154891"/>
              <a:gd name="connsiteX98" fmla="*/ 2066958 w 4543313"/>
              <a:gd name="connsiteY98" fmla="*/ 154891 h 154891"/>
              <a:gd name="connsiteX99" fmla="*/ 2005928 w 4543313"/>
              <a:gd name="connsiteY99" fmla="*/ 154891 h 154891"/>
              <a:gd name="connsiteX100" fmla="*/ 1978289 w 4543313"/>
              <a:gd name="connsiteY100" fmla="*/ 0 h 154891"/>
              <a:gd name="connsiteX101" fmla="*/ 2039319 w 4543313"/>
              <a:gd name="connsiteY101" fmla="*/ 0 h 154891"/>
              <a:gd name="connsiteX102" fmla="*/ 1967345 w 4543313"/>
              <a:gd name="connsiteY102" fmla="*/ 154891 h 154891"/>
              <a:gd name="connsiteX103" fmla="*/ 1906315 w 4543313"/>
              <a:gd name="connsiteY103" fmla="*/ 154891 h 154891"/>
              <a:gd name="connsiteX104" fmla="*/ 1878676 w 4543313"/>
              <a:gd name="connsiteY104" fmla="*/ 0 h 154891"/>
              <a:gd name="connsiteX105" fmla="*/ 1939706 w 4543313"/>
              <a:gd name="connsiteY105" fmla="*/ 0 h 154891"/>
              <a:gd name="connsiteX106" fmla="*/ 1867732 w 4543313"/>
              <a:gd name="connsiteY106" fmla="*/ 154891 h 154891"/>
              <a:gd name="connsiteX107" fmla="*/ 1806702 w 4543313"/>
              <a:gd name="connsiteY107" fmla="*/ 154891 h 154891"/>
              <a:gd name="connsiteX108" fmla="*/ 1779063 w 4543313"/>
              <a:gd name="connsiteY108" fmla="*/ 0 h 154891"/>
              <a:gd name="connsiteX109" fmla="*/ 1840093 w 4543313"/>
              <a:gd name="connsiteY109" fmla="*/ 0 h 154891"/>
              <a:gd name="connsiteX110" fmla="*/ 1768119 w 4543313"/>
              <a:gd name="connsiteY110" fmla="*/ 154891 h 154891"/>
              <a:gd name="connsiteX111" fmla="*/ 1707089 w 4543313"/>
              <a:gd name="connsiteY111" fmla="*/ 154891 h 154891"/>
              <a:gd name="connsiteX112" fmla="*/ 1679450 w 4543313"/>
              <a:gd name="connsiteY112" fmla="*/ 0 h 154891"/>
              <a:gd name="connsiteX113" fmla="*/ 1740480 w 4543313"/>
              <a:gd name="connsiteY113" fmla="*/ 0 h 154891"/>
              <a:gd name="connsiteX114" fmla="*/ 1668506 w 4543313"/>
              <a:gd name="connsiteY114" fmla="*/ 154891 h 154891"/>
              <a:gd name="connsiteX115" fmla="*/ 1607476 w 4543313"/>
              <a:gd name="connsiteY115" fmla="*/ 154891 h 154891"/>
              <a:gd name="connsiteX116" fmla="*/ 1579837 w 4543313"/>
              <a:gd name="connsiteY116" fmla="*/ 0 h 154891"/>
              <a:gd name="connsiteX117" fmla="*/ 1640867 w 4543313"/>
              <a:gd name="connsiteY117" fmla="*/ 0 h 154891"/>
              <a:gd name="connsiteX118" fmla="*/ 1568893 w 4543313"/>
              <a:gd name="connsiteY118" fmla="*/ 154891 h 154891"/>
              <a:gd name="connsiteX119" fmla="*/ 1507863 w 4543313"/>
              <a:gd name="connsiteY119" fmla="*/ 154891 h 154891"/>
              <a:gd name="connsiteX120" fmla="*/ 1466556 w 4543313"/>
              <a:gd name="connsiteY120" fmla="*/ 0 h 154891"/>
              <a:gd name="connsiteX121" fmla="*/ 1527587 w 4543313"/>
              <a:gd name="connsiteY121" fmla="*/ 0 h 154891"/>
              <a:gd name="connsiteX122" fmla="*/ 1455613 w 4543313"/>
              <a:gd name="connsiteY122" fmla="*/ 154891 h 154891"/>
              <a:gd name="connsiteX123" fmla="*/ 1394582 w 4543313"/>
              <a:gd name="connsiteY123" fmla="*/ 154891 h 154891"/>
              <a:gd name="connsiteX124" fmla="*/ 1366943 w 4543313"/>
              <a:gd name="connsiteY124" fmla="*/ 0 h 154891"/>
              <a:gd name="connsiteX125" fmla="*/ 1427974 w 4543313"/>
              <a:gd name="connsiteY125" fmla="*/ 0 h 154891"/>
              <a:gd name="connsiteX126" fmla="*/ 1356000 w 4543313"/>
              <a:gd name="connsiteY126" fmla="*/ 154891 h 154891"/>
              <a:gd name="connsiteX127" fmla="*/ 1294969 w 4543313"/>
              <a:gd name="connsiteY127" fmla="*/ 154891 h 154891"/>
              <a:gd name="connsiteX128" fmla="*/ 1267330 w 4543313"/>
              <a:gd name="connsiteY128" fmla="*/ 0 h 154891"/>
              <a:gd name="connsiteX129" fmla="*/ 1328361 w 4543313"/>
              <a:gd name="connsiteY129" fmla="*/ 0 h 154891"/>
              <a:gd name="connsiteX130" fmla="*/ 1256387 w 4543313"/>
              <a:gd name="connsiteY130" fmla="*/ 154891 h 154891"/>
              <a:gd name="connsiteX131" fmla="*/ 1195356 w 4543313"/>
              <a:gd name="connsiteY131" fmla="*/ 154891 h 154891"/>
              <a:gd name="connsiteX132" fmla="*/ 1167717 w 4543313"/>
              <a:gd name="connsiteY132" fmla="*/ 0 h 154891"/>
              <a:gd name="connsiteX133" fmla="*/ 1228748 w 4543313"/>
              <a:gd name="connsiteY133" fmla="*/ 0 h 154891"/>
              <a:gd name="connsiteX134" fmla="*/ 1156774 w 4543313"/>
              <a:gd name="connsiteY134" fmla="*/ 154891 h 154891"/>
              <a:gd name="connsiteX135" fmla="*/ 1095743 w 4543313"/>
              <a:gd name="connsiteY135" fmla="*/ 154891 h 154891"/>
              <a:gd name="connsiteX136" fmla="*/ 1068104 w 4543313"/>
              <a:gd name="connsiteY136" fmla="*/ 0 h 154891"/>
              <a:gd name="connsiteX137" fmla="*/ 1129135 w 4543313"/>
              <a:gd name="connsiteY137" fmla="*/ 0 h 154891"/>
              <a:gd name="connsiteX138" fmla="*/ 1057161 w 4543313"/>
              <a:gd name="connsiteY138" fmla="*/ 154891 h 154891"/>
              <a:gd name="connsiteX139" fmla="*/ 996130 w 4543313"/>
              <a:gd name="connsiteY139" fmla="*/ 154891 h 154891"/>
              <a:gd name="connsiteX140" fmla="*/ 968491 w 4543313"/>
              <a:gd name="connsiteY140" fmla="*/ 0 h 154891"/>
              <a:gd name="connsiteX141" fmla="*/ 1029522 w 4543313"/>
              <a:gd name="connsiteY141" fmla="*/ 0 h 154891"/>
              <a:gd name="connsiteX142" fmla="*/ 957548 w 4543313"/>
              <a:gd name="connsiteY142" fmla="*/ 154891 h 154891"/>
              <a:gd name="connsiteX143" fmla="*/ 896517 w 4543313"/>
              <a:gd name="connsiteY143" fmla="*/ 154891 h 154891"/>
              <a:gd name="connsiteX144" fmla="*/ 868878 w 4543313"/>
              <a:gd name="connsiteY144" fmla="*/ 0 h 154891"/>
              <a:gd name="connsiteX145" fmla="*/ 929909 w 4543313"/>
              <a:gd name="connsiteY145" fmla="*/ 0 h 154891"/>
              <a:gd name="connsiteX146" fmla="*/ 857935 w 4543313"/>
              <a:gd name="connsiteY146" fmla="*/ 154891 h 154891"/>
              <a:gd name="connsiteX147" fmla="*/ 796904 w 4543313"/>
              <a:gd name="connsiteY147" fmla="*/ 154891 h 154891"/>
              <a:gd name="connsiteX148" fmla="*/ 769265 w 4543313"/>
              <a:gd name="connsiteY148" fmla="*/ 0 h 154891"/>
              <a:gd name="connsiteX149" fmla="*/ 830296 w 4543313"/>
              <a:gd name="connsiteY149" fmla="*/ 0 h 154891"/>
              <a:gd name="connsiteX150" fmla="*/ 758321 w 4543313"/>
              <a:gd name="connsiteY150" fmla="*/ 154891 h 154891"/>
              <a:gd name="connsiteX151" fmla="*/ 697291 w 4543313"/>
              <a:gd name="connsiteY151" fmla="*/ 154891 h 154891"/>
              <a:gd name="connsiteX152" fmla="*/ 669652 w 4543313"/>
              <a:gd name="connsiteY152" fmla="*/ 0 h 154891"/>
              <a:gd name="connsiteX153" fmla="*/ 730683 w 4543313"/>
              <a:gd name="connsiteY153" fmla="*/ 0 h 154891"/>
              <a:gd name="connsiteX154" fmla="*/ 658708 w 4543313"/>
              <a:gd name="connsiteY154" fmla="*/ 154891 h 154891"/>
              <a:gd name="connsiteX155" fmla="*/ 597678 w 4543313"/>
              <a:gd name="connsiteY155" fmla="*/ 154891 h 154891"/>
              <a:gd name="connsiteX156" fmla="*/ 570039 w 4543313"/>
              <a:gd name="connsiteY156" fmla="*/ 0 h 154891"/>
              <a:gd name="connsiteX157" fmla="*/ 631069 w 4543313"/>
              <a:gd name="connsiteY157" fmla="*/ 0 h 154891"/>
              <a:gd name="connsiteX158" fmla="*/ 559095 w 4543313"/>
              <a:gd name="connsiteY158" fmla="*/ 154891 h 154891"/>
              <a:gd name="connsiteX159" fmla="*/ 498065 w 4543313"/>
              <a:gd name="connsiteY159" fmla="*/ 154891 h 154891"/>
              <a:gd name="connsiteX160" fmla="*/ 470426 w 4543313"/>
              <a:gd name="connsiteY160" fmla="*/ 0 h 154891"/>
              <a:gd name="connsiteX161" fmla="*/ 531456 w 4543313"/>
              <a:gd name="connsiteY161" fmla="*/ 0 h 154891"/>
              <a:gd name="connsiteX162" fmla="*/ 459482 w 4543313"/>
              <a:gd name="connsiteY162" fmla="*/ 154891 h 154891"/>
              <a:gd name="connsiteX163" fmla="*/ 398452 w 4543313"/>
              <a:gd name="connsiteY163" fmla="*/ 154891 h 154891"/>
              <a:gd name="connsiteX164" fmla="*/ 370813 w 4543313"/>
              <a:gd name="connsiteY164" fmla="*/ 0 h 154891"/>
              <a:gd name="connsiteX165" fmla="*/ 431843 w 4543313"/>
              <a:gd name="connsiteY165" fmla="*/ 0 h 154891"/>
              <a:gd name="connsiteX166" fmla="*/ 359869 w 4543313"/>
              <a:gd name="connsiteY166" fmla="*/ 154891 h 154891"/>
              <a:gd name="connsiteX167" fmla="*/ 298839 w 4543313"/>
              <a:gd name="connsiteY167" fmla="*/ 154891 h 154891"/>
              <a:gd name="connsiteX168" fmla="*/ 271200 w 4543313"/>
              <a:gd name="connsiteY168" fmla="*/ 0 h 154891"/>
              <a:gd name="connsiteX169" fmla="*/ 332230 w 4543313"/>
              <a:gd name="connsiteY169" fmla="*/ 0 h 154891"/>
              <a:gd name="connsiteX170" fmla="*/ 260256 w 4543313"/>
              <a:gd name="connsiteY170" fmla="*/ 154891 h 154891"/>
              <a:gd name="connsiteX171" fmla="*/ 199226 w 4543313"/>
              <a:gd name="connsiteY171" fmla="*/ 154891 h 154891"/>
              <a:gd name="connsiteX172" fmla="*/ 171587 w 4543313"/>
              <a:gd name="connsiteY172" fmla="*/ 0 h 154891"/>
              <a:gd name="connsiteX173" fmla="*/ 232617 w 4543313"/>
              <a:gd name="connsiteY173" fmla="*/ 0 h 154891"/>
              <a:gd name="connsiteX174" fmla="*/ 160643 w 4543313"/>
              <a:gd name="connsiteY174" fmla="*/ 154891 h 154891"/>
              <a:gd name="connsiteX175" fmla="*/ 99613 w 4543313"/>
              <a:gd name="connsiteY175" fmla="*/ 154891 h 154891"/>
              <a:gd name="connsiteX176" fmla="*/ 71974 w 4543313"/>
              <a:gd name="connsiteY176" fmla="*/ 0 h 154891"/>
              <a:gd name="connsiteX177" fmla="*/ 133004 w 4543313"/>
              <a:gd name="connsiteY177" fmla="*/ 0 h 154891"/>
              <a:gd name="connsiteX178" fmla="*/ 61030 w 4543313"/>
              <a:gd name="connsiteY178" fmla="*/ 154891 h 154891"/>
              <a:gd name="connsiteX179" fmla="*/ 0 w 4543313"/>
              <a:gd name="connsiteY179" fmla="*/ 154891 h 15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4543313" h="154891">
                <a:moveTo>
                  <a:pt x="4482283" y="0"/>
                </a:moveTo>
                <a:lnTo>
                  <a:pt x="4543313" y="0"/>
                </a:lnTo>
                <a:lnTo>
                  <a:pt x="4471339" y="154891"/>
                </a:lnTo>
                <a:lnTo>
                  <a:pt x="4410309" y="154891"/>
                </a:lnTo>
                <a:close/>
                <a:moveTo>
                  <a:pt x="4382670" y="0"/>
                </a:moveTo>
                <a:lnTo>
                  <a:pt x="4443700" y="0"/>
                </a:lnTo>
                <a:lnTo>
                  <a:pt x="4371726" y="154891"/>
                </a:lnTo>
                <a:lnTo>
                  <a:pt x="4310696" y="154891"/>
                </a:lnTo>
                <a:close/>
                <a:moveTo>
                  <a:pt x="4283057" y="0"/>
                </a:moveTo>
                <a:lnTo>
                  <a:pt x="4344087" y="0"/>
                </a:lnTo>
                <a:lnTo>
                  <a:pt x="4272113" y="154891"/>
                </a:lnTo>
                <a:lnTo>
                  <a:pt x="4211083" y="154891"/>
                </a:lnTo>
                <a:close/>
                <a:moveTo>
                  <a:pt x="4183444" y="0"/>
                </a:moveTo>
                <a:lnTo>
                  <a:pt x="4244474" y="0"/>
                </a:lnTo>
                <a:lnTo>
                  <a:pt x="4172500" y="154891"/>
                </a:lnTo>
                <a:lnTo>
                  <a:pt x="4111470" y="154891"/>
                </a:lnTo>
                <a:close/>
                <a:moveTo>
                  <a:pt x="4083831" y="0"/>
                </a:moveTo>
                <a:lnTo>
                  <a:pt x="4144861" y="0"/>
                </a:lnTo>
                <a:lnTo>
                  <a:pt x="4072887" y="154891"/>
                </a:lnTo>
                <a:lnTo>
                  <a:pt x="4011857" y="154891"/>
                </a:lnTo>
                <a:close/>
                <a:moveTo>
                  <a:pt x="3984218" y="0"/>
                </a:moveTo>
                <a:lnTo>
                  <a:pt x="4045248" y="0"/>
                </a:lnTo>
                <a:lnTo>
                  <a:pt x="3973274" y="154891"/>
                </a:lnTo>
                <a:lnTo>
                  <a:pt x="3912244" y="154891"/>
                </a:lnTo>
                <a:close/>
                <a:moveTo>
                  <a:pt x="3884605" y="0"/>
                </a:moveTo>
                <a:lnTo>
                  <a:pt x="3945635" y="0"/>
                </a:lnTo>
                <a:lnTo>
                  <a:pt x="3873661" y="154891"/>
                </a:lnTo>
                <a:lnTo>
                  <a:pt x="3812631" y="154891"/>
                </a:lnTo>
                <a:close/>
                <a:moveTo>
                  <a:pt x="3784992" y="0"/>
                </a:moveTo>
                <a:lnTo>
                  <a:pt x="3846022" y="0"/>
                </a:lnTo>
                <a:lnTo>
                  <a:pt x="3774048" y="154891"/>
                </a:lnTo>
                <a:lnTo>
                  <a:pt x="3713018" y="154891"/>
                </a:lnTo>
                <a:close/>
                <a:moveTo>
                  <a:pt x="3685379" y="0"/>
                </a:moveTo>
                <a:lnTo>
                  <a:pt x="3746409" y="0"/>
                </a:lnTo>
                <a:lnTo>
                  <a:pt x="3674435" y="154891"/>
                </a:lnTo>
                <a:lnTo>
                  <a:pt x="3613404" y="154891"/>
                </a:lnTo>
                <a:close/>
                <a:moveTo>
                  <a:pt x="3585766" y="0"/>
                </a:moveTo>
                <a:lnTo>
                  <a:pt x="3646796" y="0"/>
                </a:lnTo>
                <a:lnTo>
                  <a:pt x="3574822" y="154891"/>
                </a:lnTo>
                <a:lnTo>
                  <a:pt x="3513791" y="154891"/>
                </a:lnTo>
                <a:close/>
                <a:moveTo>
                  <a:pt x="3486152" y="0"/>
                </a:moveTo>
                <a:lnTo>
                  <a:pt x="3547183" y="0"/>
                </a:lnTo>
                <a:lnTo>
                  <a:pt x="3475209" y="154891"/>
                </a:lnTo>
                <a:lnTo>
                  <a:pt x="3414178" y="154891"/>
                </a:lnTo>
                <a:close/>
                <a:moveTo>
                  <a:pt x="3386539" y="0"/>
                </a:moveTo>
                <a:lnTo>
                  <a:pt x="3447570" y="0"/>
                </a:lnTo>
                <a:lnTo>
                  <a:pt x="3375596" y="154891"/>
                </a:lnTo>
                <a:lnTo>
                  <a:pt x="3314565" y="154891"/>
                </a:lnTo>
                <a:close/>
                <a:moveTo>
                  <a:pt x="3286926" y="0"/>
                </a:moveTo>
                <a:lnTo>
                  <a:pt x="3347957" y="0"/>
                </a:lnTo>
                <a:lnTo>
                  <a:pt x="3275983" y="154891"/>
                </a:lnTo>
                <a:lnTo>
                  <a:pt x="3214952" y="154891"/>
                </a:lnTo>
                <a:close/>
                <a:moveTo>
                  <a:pt x="3187313" y="0"/>
                </a:moveTo>
                <a:lnTo>
                  <a:pt x="3248344" y="0"/>
                </a:lnTo>
                <a:lnTo>
                  <a:pt x="3176370" y="154891"/>
                </a:lnTo>
                <a:lnTo>
                  <a:pt x="3115339" y="154891"/>
                </a:lnTo>
                <a:close/>
                <a:moveTo>
                  <a:pt x="3087700" y="0"/>
                </a:moveTo>
                <a:lnTo>
                  <a:pt x="3148731" y="0"/>
                </a:lnTo>
                <a:lnTo>
                  <a:pt x="3076757" y="154891"/>
                </a:lnTo>
                <a:lnTo>
                  <a:pt x="3015726" y="154891"/>
                </a:lnTo>
                <a:close/>
                <a:moveTo>
                  <a:pt x="2974419" y="0"/>
                </a:moveTo>
                <a:lnTo>
                  <a:pt x="3035450" y="0"/>
                </a:lnTo>
                <a:lnTo>
                  <a:pt x="2963476" y="154891"/>
                </a:lnTo>
                <a:lnTo>
                  <a:pt x="2902445" y="154891"/>
                </a:lnTo>
                <a:close/>
                <a:moveTo>
                  <a:pt x="2874806" y="0"/>
                </a:moveTo>
                <a:lnTo>
                  <a:pt x="2935837" y="0"/>
                </a:lnTo>
                <a:lnTo>
                  <a:pt x="2863863" y="154891"/>
                </a:lnTo>
                <a:lnTo>
                  <a:pt x="2802832" y="154891"/>
                </a:lnTo>
                <a:close/>
                <a:moveTo>
                  <a:pt x="2775193" y="0"/>
                </a:moveTo>
                <a:lnTo>
                  <a:pt x="2836224" y="0"/>
                </a:lnTo>
                <a:lnTo>
                  <a:pt x="2764250" y="154891"/>
                </a:lnTo>
                <a:lnTo>
                  <a:pt x="2703219" y="154891"/>
                </a:lnTo>
                <a:close/>
                <a:moveTo>
                  <a:pt x="2675580" y="0"/>
                </a:moveTo>
                <a:lnTo>
                  <a:pt x="2736611" y="0"/>
                </a:lnTo>
                <a:lnTo>
                  <a:pt x="2664637" y="154891"/>
                </a:lnTo>
                <a:lnTo>
                  <a:pt x="2603606" y="154891"/>
                </a:lnTo>
                <a:close/>
                <a:moveTo>
                  <a:pt x="2575967" y="0"/>
                </a:moveTo>
                <a:lnTo>
                  <a:pt x="2636998" y="0"/>
                </a:lnTo>
                <a:lnTo>
                  <a:pt x="2565024" y="154891"/>
                </a:lnTo>
                <a:lnTo>
                  <a:pt x="2503993" y="154891"/>
                </a:lnTo>
                <a:close/>
                <a:moveTo>
                  <a:pt x="2476354" y="0"/>
                </a:moveTo>
                <a:lnTo>
                  <a:pt x="2537385" y="0"/>
                </a:lnTo>
                <a:lnTo>
                  <a:pt x="2465410" y="154891"/>
                </a:lnTo>
                <a:lnTo>
                  <a:pt x="2404380" y="154891"/>
                </a:lnTo>
                <a:close/>
                <a:moveTo>
                  <a:pt x="2376741" y="0"/>
                </a:moveTo>
                <a:lnTo>
                  <a:pt x="2437772" y="0"/>
                </a:lnTo>
                <a:lnTo>
                  <a:pt x="2365797" y="154891"/>
                </a:lnTo>
                <a:lnTo>
                  <a:pt x="2304767" y="154891"/>
                </a:lnTo>
                <a:close/>
                <a:moveTo>
                  <a:pt x="2277128" y="0"/>
                </a:moveTo>
                <a:lnTo>
                  <a:pt x="2338158" y="0"/>
                </a:lnTo>
                <a:lnTo>
                  <a:pt x="2266184" y="154891"/>
                </a:lnTo>
                <a:lnTo>
                  <a:pt x="2205154" y="154891"/>
                </a:lnTo>
                <a:close/>
                <a:moveTo>
                  <a:pt x="2177515" y="0"/>
                </a:moveTo>
                <a:lnTo>
                  <a:pt x="2238545" y="0"/>
                </a:lnTo>
                <a:lnTo>
                  <a:pt x="2166571" y="154891"/>
                </a:lnTo>
                <a:lnTo>
                  <a:pt x="2105541" y="154891"/>
                </a:lnTo>
                <a:close/>
                <a:moveTo>
                  <a:pt x="2077902" y="0"/>
                </a:moveTo>
                <a:lnTo>
                  <a:pt x="2138932" y="0"/>
                </a:lnTo>
                <a:lnTo>
                  <a:pt x="2066958" y="154891"/>
                </a:lnTo>
                <a:lnTo>
                  <a:pt x="2005928" y="154891"/>
                </a:lnTo>
                <a:close/>
                <a:moveTo>
                  <a:pt x="1978289" y="0"/>
                </a:moveTo>
                <a:lnTo>
                  <a:pt x="2039319" y="0"/>
                </a:lnTo>
                <a:lnTo>
                  <a:pt x="1967345" y="154891"/>
                </a:lnTo>
                <a:lnTo>
                  <a:pt x="1906315" y="154891"/>
                </a:lnTo>
                <a:close/>
                <a:moveTo>
                  <a:pt x="1878676" y="0"/>
                </a:moveTo>
                <a:lnTo>
                  <a:pt x="1939706" y="0"/>
                </a:lnTo>
                <a:lnTo>
                  <a:pt x="1867732" y="154891"/>
                </a:lnTo>
                <a:lnTo>
                  <a:pt x="1806702" y="154891"/>
                </a:lnTo>
                <a:close/>
                <a:moveTo>
                  <a:pt x="1779063" y="0"/>
                </a:moveTo>
                <a:lnTo>
                  <a:pt x="1840093" y="0"/>
                </a:lnTo>
                <a:lnTo>
                  <a:pt x="1768119" y="154891"/>
                </a:lnTo>
                <a:lnTo>
                  <a:pt x="1707089" y="154891"/>
                </a:lnTo>
                <a:close/>
                <a:moveTo>
                  <a:pt x="1679450" y="0"/>
                </a:moveTo>
                <a:lnTo>
                  <a:pt x="1740480" y="0"/>
                </a:lnTo>
                <a:lnTo>
                  <a:pt x="1668506" y="154891"/>
                </a:lnTo>
                <a:lnTo>
                  <a:pt x="1607476" y="154891"/>
                </a:lnTo>
                <a:close/>
                <a:moveTo>
                  <a:pt x="1579837" y="0"/>
                </a:moveTo>
                <a:lnTo>
                  <a:pt x="1640867" y="0"/>
                </a:lnTo>
                <a:lnTo>
                  <a:pt x="1568893" y="154891"/>
                </a:lnTo>
                <a:lnTo>
                  <a:pt x="1507863" y="154891"/>
                </a:lnTo>
                <a:close/>
                <a:moveTo>
                  <a:pt x="1466556" y="0"/>
                </a:moveTo>
                <a:lnTo>
                  <a:pt x="1527587" y="0"/>
                </a:lnTo>
                <a:lnTo>
                  <a:pt x="1455613" y="154891"/>
                </a:lnTo>
                <a:lnTo>
                  <a:pt x="1394582" y="154891"/>
                </a:lnTo>
                <a:close/>
                <a:moveTo>
                  <a:pt x="1366943" y="0"/>
                </a:moveTo>
                <a:lnTo>
                  <a:pt x="1427974" y="0"/>
                </a:lnTo>
                <a:lnTo>
                  <a:pt x="1356000" y="154891"/>
                </a:lnTo>
                <a:lnTo>
                  <a:pt x="1294969" y="154891"/>
                </a:lnTo>
                <a:close/>
                <a:moveTo>
                  <a:pt x="1267330" y="0"/>
                </a:moveTo>
                <a:lnTo>
                  <a:pt x="1328361" y="0"/>
                </a:lnTo>
                <a:lnTo>
                  <a:pt x="1256387" y="154891"/>
                </a:lnTo>
                <a:lnTo>
                  <a:pt x="1195356" y="154891"/>
                </a:lnTo>
                <a:close/>
                <a:moveTo>
                  <a:pt x="1167717" y="0"/>
                </a:moveTo>
                <a:lnTo>
                  <a:pt x="1228748" y="0"/>
                </a:lnTo>
                <a:lnTo>
                  <a:pt x="1156774" y="154891"/>
                </a:lnTo>
                <a:lnTo>
                  <a:pt x="1095743" y="154891"/>
                </a:lnTo>
                <a:close/>
                <a:moveTo>
                  <a:pt x="1068104" y="0"/>
                </a:moveTo>
                <a:lnTo>
                  <a:pt x="1129135" y="0"/>
                </a:lnTo>
                <a:lnTo>
                  <a:pt x="1057161" y="154891"/>
                </a:lnTo>
                <a:lnTo>
                  <a:pt x="996130" y="154891"/>
                </a:lnTo>
                <a:close/>
                <a:moveTo>
                  <a:pt x="968491" y="0"/>
                </a:moveTo>
                <a:lnTo>
                  <a:pt x="1029522" y="0"/>
                </a:lnTo>
                <a:lnTo>
                  <a:pt x="957548" y="154891"/>
                </a:lnTo>
                <a:lnTo>
                  <a:pt x="896517" y="154891"/>
                </a:lnTo>
                <a:close/>
                <a:moveTo>
                  <a:pt x="868878" y="0"/>
                </a:moveTo>
                <a:lnTo>
                  <a:pt x="929909" y="0"/>
                </a:lnTo>
                <a:lnTo>
                  <a:pt x="857935" y="154891"/>
                </a:lnTo>
                <a:lnTo>
                  <a:pt x="796904" y="154891"/>
                </a:lnTo>
                <a:close/>
                <a:moveTo>
                  <a:pt x="769265" y="0"/>
                </a:moveTo>
                <a:lnTo>
                  <a:pt x="830296" y="0"/>
                </a:lnTo>
                <a:lnTo>
                  <a:pt x="758321" y="154891"/>
                </a:lnTo>
                <a:lnTo>
                  <a:pt x="697291" y="154891"/>
                </a:lnTo>
                <a:close/>
                <a:moveTo>
                  <a:pt x="669652" y="0"/>
                </a:moveTo>
                <a:lnTo>
                  <a:pt x="730683" y="0"/>
                </a:lnTo>
                <a:lnTo>
                  <a:pt x="658708" y="154891"/>
                </a:lnTo>
                <a:lnTo>
                  <a:pt x="597678" y="154891"/>
                </a:lnTo>
                <a:close/>
                <a:moveTo>
                  <a:pt x="570039" y="0"/>
                </a:moveTo>
                <a:lnTo>
                  <a:pt x="631069" y="0"/>
                </a:lnTo>
                <a:lnTo>
                  <a:pt x="559095" y="154891"/>
                </a:lnTo>
                <a:lnTo>
                  <a:pt x="498065" y="154891"/>
                </a:lnTo>
                <a:close/>
                <a:moveTo>
                  <a:pt x="470426" y="0"/>
                </a:moveTo>
                <a:lnTo>
                  <a:pt x="531456" y="0"/>
                </a:lnTo>
                <a:lnTo>
                  <a:pt x="459482" y="154891"/>
                </a:lnTo>
                <a:lnTo>
                  <a:pt x="398452" y="154891"/>
                </a:lnTo>
                <a:close/>
                <a:moveTo>
                  <a:pt x="370813" y="0"/>
                </a:moveTo>
                <a:lnTo>
                  <a:pt x="431843" y="0"/>
                </a:lnTo>
                <a:lnTo>
                  <a:pt x="359869" y="154891"/>
                </a:lnTo>
                <a:lnTo>
                  <a:pt x="298839" y="154891"/>
                </a:lnTo>
                <a:close/>
                <a:moveTo>
                  <a:pt x="271200" y="0"/>
                </a:moveTo>
                <a:lnTo>
                  <a:pt x="332230" y="0"/>
                </a:lnTo>
                <a:lnTo>
                  <a:pt x="260256" y="154891"/>
                </a:lnTo>
                <a:lnTo>
                  <a:pt x="199226" y="154891"/>
                </a:lnTo>
                <a:close/>
                <a:moveTo>
                  <a:pt x="171587" y="0"/>
                </a:moveTo>
                <a:lnTo>
                  <a:pt x="232617" y="0"/>
                </a:lnTo>
                <a:lnTo>
                  <a:pt x="160643" y="154891"/>
                </a:lnTo>
                <a:lnTo>
                  <a:pt x="99613" y="154891"/>
                </a:lnTo>
                <a:close/>
                <a:moveTo>
                  <a:pt x="71974" y="0"/>
                </a:moveTo>
                <a:lnTo>
                  <a:pt x="133004" y="0"/>
                </a:lnTo>
                <a:lnTo>
                  <a:pt x="61030" y="154891"/>
                </a:lnTo>
                <a:lnTo>
                  <a:pt x="0" y="15489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26" name="文本框 6"/>
          <p:cNvSpPr txBox="1"/>
          <p:nvPr>
            <p:custDataLst>
              <p:tags r:id="rId3"/>
            </p:custDataLst>
          </p:nvPr>
        </p:nvSpPr>
        <p:spPr>
          <a:xfrm>
            <a:off x="2662867" y="4752210"/>
            <a:ext cx="101387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r>
              <a:rPr lang="en-US" altLang="zh-CN" sz="9600" dirty="0">
                <a:ln>
                  <a:solidFill>
                    <a:schemeClr val="bg1">
                      <a:alpha val="41000"/>
                    </a:schemeClr>
                  </a:solidFill>
                </a:ln>
                <a:noFill/>
              </a:rPr>
              <a:t>MARKETING</a:t>
            </a:r>
            <a:endParaRPr lang="zh-CN" altLang="en-US" sz="9600" dirty="0">
              <a:ln>
                <a:solidFill>
                  <a:schemeClr val="bg1">
                    <a:alpha val="41000"/>
                  </a:schemeClr>
                </a:solidFill>
              </a:ln>
              <a:noFill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6411" y="5135562"/>
            <a:ext cx="4507455" cy="1846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36" name="等腰三角形 35"/>
          <p:cNvSpPr/>
          <p:nvPr/>
        </p:nvSpPr>
        <p:spPr>
          <a:xfrm rot="5400000">
            <a:off x="1276681" y="5203115"/>
            <a:ext cx="86060" cy="75304"/>
          </a:xfrm>
          <a:prstGeom prst="triangl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70" name="任意多边形: 形状 69"/>
          <p:cNvSpPr/>
          <p:nvPr/>
        </p:nvSpPr>
        <p:spPr>
          <a:xfrm>
            <a:off x="0" y="5743546"/>
            <a:ext cx="6831107" cy="331958"/>
          </a:xfrm>
          <a:custGeom>
            <a:avLst/>
            <a:gdLst>
              <a:gd name="connsiteX0" fmla="*/ 6642494 w 6831107"/>
              <a:gd name="connsiteY0" fmla="*/ 0 h 331958"/>
              <a:gd name="connsiteX1" fmla="*/ 6831107 w 6831107"/>
              <a:gd name="connsiteY1" fmla="*/ 0 h 331958"/>
              <a:gd name="connsiteX2" fmla="*/ 6675691 w 6831107"/>
              <a:gd name="connsiteY2" fmla="*/ 331958 h 331958"/>
              <a:gd name="connsiteX3" fmla="*/ 6487078 w 6831107"/>
              <a:gd name="connsiteY3" fmla="*/ 331958 h 331958"/>
              <a:gd name="connsiteX4" fmla="*/ 6351564 w 6831107"/>
              <a:gd name="connsiteY4" fmla="*/ 0 h 331958"/>
              <a:gd name="connsiteX5" fmla="*/ 6540177 w 6831107"/>
              <a:gd name="connsiteY5" fmla="*/ 0 h 331958"/>
              <a:gd name="connsiteX6" fmla="*/ 6384760 w 6831107"/>
              <a:gd name="connsiteY6" fmla="*/ 331958 h 331958"/>
              <a:gd name="connsiteX7" fmla="*/ 6196148 w 6831107"/>
              <a:gd name="connsiteY7" fmla="*/ 331958 h 331958"/>
              <a:gd name="connsiteX8" fmla="*/ 6060630 w 6831107"/>
              <a:gd name="connsiteY8" fmla="*/ 0 h 331958"/>
              <a:gd name="connsiteX9" fmla="*/ 6249243 w 6831107"/>
              <a:gd name="connsiteY9" fmla="*/ 0 h 331958"/>
              <a:gd name="connsiteX10" fmla="*/ 6093827 w 6831107"/>
              <a:gd name="connsiteY10" fmla="*/ 331958 h 331958"/>
              <a:gd name="connsiteX11" fmla="*/ 5905214 w 6831107"/>
              <a:gd name="connsiteY11" fmla="*/ 331958 h 331958"/>
              <a:gd name="connsiteX12" fmla="*/ 5769697 w 6831107"/>
              <a:gd name="connsiteY12" fmla="*/ 0 h 331958"/>
              <a:gd name="connsiteX13" fmla="*/ 5958310 w 6831107"/>
              <a:gd name="connsiteY13" fmla="*/ 0 h 331958"/>
              <a:gd name="connsiteX14" fmla="*/ 5802893 w 6831107"/>
              <a:gd name="connsiteY14" fmla="*/ 331958 h 331958"/>
              <a:gd name="connsiteX15" fmla="*/ 5614280 w 6831107"/>
              <a:gd name="connsiteY15" fmla="*/ 331958 h 331958"/>
              <a:gd name="connsiteX16" fmla="*/ 5478763 w 6831107"/>
              <a:gd name="connsiteY16" fmla="*/ 0 h 331958"/>
              <a:gd name="connsiteX17" fmla="*/ 5667376 w 6831107"/>
              <a:gd name="connsiteY17" fmla="*/ 0 h 331958"/>
              <a:gd name="connsiteX18" fmla="*/ 5511959 w 6831107"/>
              <a:gd name="connsiteY18" fmla="*/ 331958 h 331958"/>
              <a:gd name="connsiteX19" fmla="*/ 5323347 w 6831107"/>
              <a:gd name="connsiteY19" fmla="*/ 331958 h 331958"/>
              <a:gd name="connsiteX20" fmla="*/ 5187829 w 6831107"/>
              <a:gd name="connsiteY20" fmla="*/ 0 h 331958"/>
              <a:gd name="connsiteX21" fmla="*/ 5376442 w 6831107"/>
              <a:gd name="connsiteY21" fmla="*/ 0 h 331958"/>
              <a:gd name="connsiteX22" fmla="*/ 5221026 w 6831107"/>
              <a:gd name="connsiteY22" fmla="*/ 331958 h 331958"/>
              <a:gd name="connsiteX23" fmla="*/ 5032413 w 6831107"/>
              <a:gd name="connsiteY23" fmla="*/ 331958 h 331958"/>
              <a:gd name="connsiteX24" fmla="*/ 4896896 w 6831107"/>
              <a:gd name="connsiteY24" fmla="*/ 0 h 331958"/>
              <a:gd name="connsiteX25" fmla="*/ 5085509 w 6831107"/>
              <a:gd name="connsiteY25" fmla="*/ 0 h 331958"/>
              <a:gd name="connsiteX26" fmla="*/ 4930092 w 6831107"/>
              <a:gd name="connsiteY26" fmla="*/ 331958 h 331958"/>
              <a:gd name="connsiteX27" fmla="*/ 4741480 w 6831107"/>
              <a:gd name="connsiteY27" fmla="*/ 331958 h 331958"/>
              <a:gd name="connsiteX28" fmla="*/ 4605962 w 6831107"/>
              <a:gd name="connsiteY28" fmla="*/ 0 h 331958"/>
              <a:gd name="connsiteX29" fmla="*/ 4794575 w 6831107"/>
              <a:gd name="connsiteY29" fmla="*/ 0 h 331958"/>
              <a:gd name="connsiteX30" fmla="*/ 4639159 w 6831107"/>
              <a:gd name="connsiteY30" fmla="*/ 331958 h 331958"/>
              <a:gd name="connsiteX31" fmla="*/ 4450546 w 6831107"/>
              <a:gd name="connsiteY31" fmla="*/ 331958 h 331958"/>
              <a:gd name="connsiteX32" fmla="*/ 4315029 w 6831107"/>
              <a:gd name="connsiteY32" fmla="*/ 0 h 331958"/>
              <a:gd name="connsiteX33" fmla="*/ 4503641 w 6831107"/>
              <a:gd name="connsiteY33" fmla="*/ 0 h 331958"/>
              <a:gd name="connsiteX34" fmla="*/ 4348225 w 6831107"/>
              <a:gd name="connsiteY34" fmla="*/ 331958 h 331958"/>
              <a:gd name="connsiteX35" fmla="*/ 4159612 w 6831107"/>
              <a:gd name="connsiteY35" fmla="*/ 331958 h 331958"/>
              <a:gd name="connsiteX36" fmla="*/ 4024095 w 6831107"/>
              <a:gd name="connsiteY36" fmla="*/ 0 h 331958"/>
              <a:gd name="connsiteX37" fmla="*/ 4212708 w 6831107"/>
              <a:gd name="connsiteY37" fmla="*/ 0 h 331958"/>
              <a:gd name="connsiteX38" fmla="*/ 4057291 w 6831107"/>
              <a:gd name="connsiteY38" fmla="*/ 331958 h 331958"/>
              <a:gd name="connsiteX39" fmla="*/ 3868678 w 6831107"/>
              <a:gd name="connsiteY39" fmla="*/ 331958 h 331958"/>
              <a:gd name="connsiteX40" fmla="*/ 3733161 w 6831107"/>
              <a:gd name="connsiteY40" fmla="*/ 0 h 331958"/>
              <a:gd name="connsiteX41" fmla="*/ 3921774 w 6831107"/>
              <a:gd name="connsiteY41" fmla="*/ 0 h 331958"/>
              <a:gd name="connsiteX42" fmla="*/ 3766358 w 6831107"/>
              <a:gd name="connsiteY42" fmla="*/ 331958 h 331958"/>
              <a:gd name="connsiteX43" fmla="*/ 3577744 w 6831107"/>
              <a:gd name="connsiteY43" fmla="*/ 331958 h 331958"/>
              <a:gd name="connsiteX44" fmla="*/ 3442228 w 6831107"/>
              <a:gd name="connsiteY44" fmla="*/ 0 h 331958"/>
              <a:gd name="connsiteX45" fmla="*/ 3630840 w 6831107"/>
              <a:gd name="connsiteY45" fmla="*/ 0 h 331958"/>
              <a:gd name="connsiteX46" fmla="*/ 3475424 w 6831107"/>
              <a:gd name="connsiteY46" fmla="*/ 331958 h 331958"/>
              <a:gd name="connsiteX47" fmla="*/ 3286812 w 6831107"/>
              <a:gd name="connsiteY47" fmla="*/ 331958 h 331958"/>
              <a:gd name="connsiteX48" fmla="*/ 3151294 w 6831107"/>
              <a:gd name="connsiteY48" fmla="*/ 0 h 331958"/>
              <a:gd name="connsiteX49" fmla="*/ 3339907 w 6831107"/>
              <a:gd name="connsiteY49" fmla="*/ 0 h 331958"/>
              <a:gd name="connsiteX50" fmla="*/ 3184491 w 6831107"/>
              <a:gd name="connsiteY50" fmla="*/ 331958 h 331958"/>
              <a:gd name="connsiteX51" fmla="*/ 2995879 w 6831107"/>
              <a:gd name="connsiteY51" fmla="*/ 331958 h 331958"/>
              <a:gd name="connsiteX52" fmla="*/ 2860361 w 6831107"/>
              <a:gd name="connsiteY52" fmla="*/ 0 h 331958"/>
              <a:gd name="connsiteX53" fmla="*/ 3048974 w 6831107"/>
              <a:gd name="connsiteY53" fmla="*/ 0 h 331958"/>
              <a:gd name="connsiteX54" fmla="*/ 2893558 w 6831107"/>
              <a:gd name="connsiteY54" fmla="*/ 331958 h 331958"/>
              <a:gd name="connsiteX55" fmla="*/ 2704944 w 6831107"/>
              <a:gd name="connsiteY55" fmla="*/ 331958 h 331958"/>
              <a:gd name="connsiteX56" fmla="*/ 2569428 w 6831107"/>
              <a:gd name="connsiteY56" fmla="*/ 0 h 331958"/>
              <a:gd name="connsiteX57" fmla="*/ 2758041 w 6831107"/>
              <a:gd name="connsiteY57" fmla="*/ 0 h 331958"/>
              <a:gd name="connsiteX58" fmla="*/ 2602624 w 6831107"/>
              <a:gd name="connsiteY58" fmla="*/ 331958 h 331958"/>
              <a:gd name="connsiteX59" fmla="*/ 2414010 w 6831107"/>
              <a:gd name="connsiteY59" fmla="*/ 331958 h 331958"/>
              <a:gd name="connsiteX60" fmla="*/ 2278495 w 6831107"/>
              <a:gd name="connsiteY60" fmla="*/ 0 h 331958"/>
              <a:gd name="connsiteX61" fmla="*/ 2467107 w 6831107"/>
              <a:gd name="connsiteY61" fmla="*/ 0 h 331958"/>
              <a:gd name="connsiteX62" fmla="*/ 2311691 w 6831107"/>
              <a:gd name="connsiteY62" fmla="*/ 331958 h 331958"/>
              <a:gd name="connsiteX63" fmla="*/ 2123078 w 6831107"/>
              <a:gd name="connsiteY63" fmla="*/ 331958 h 331958"/>
              <a:gd name="connsiteX64" fmla="*/ 1987561 w 6831107"/>
              <a:gd name="connsiteY64" fmla="*/ 0 h 331958"/>
              <a:gd name="connsiteX65" fmla="*/ 2176174 w 6831107"/>
              <a:gd name="connsiteY65" fmla="*/ 0 h 331958"/>
              <a:gd name="connsiteX66" fmla="*/ 2020757 w 6831107"/>
              <a:gd name="connsiteY66" fmla="*/ 331958 h 331958"/>
              <a:gd name="connsiteX67" fmla="*/ 1832144 w 6831107"/>
              <a:gd name="connsiteY67" fmla="*/ 331958 h 331958"/>
              <a:gd name="connsiteX68" fmla="*/ 1696627 w 6831107"/>
              <a:gd name="connsiteY68" fmla="*/ 0 h 331958"/>
              <a:gd name="connsiteX69" fmla="*/ 1885240 w 6831107"/>
              <a:gd name="connsiteY69" fmla="*/ 0 h 331958"/>
              <a:gd name="connsiteX70" fmla="*/ 1729824 w 6831107"/>
              <a:gd name="connsiteY70" fmla="*/ 331958 h 331958"/>
              <a:gd name="connsiteX71" fmla="*/ 1541211 w 6831107"/>
              <a:gd name="connsiteY71" fmla="*/ 331958 h 331958"/>
              <a:gd name="connsiteX72" fmla="*/ 1405694 w 6831107"/>
              <a:gd name="connsiteY72" fmla="*/ 0 h 331958"/>
              <a:gd name="connsiteX73" fmla="*/ 1594306 w 6831107"/>
              <a:gd name="connsiteY73" fmla="*/ 0 h 331958"/>
              <a:gd name="connsiteX74" fmla="*/ 1438890 w 6831107"/>
              <a:gd name="connsiteY74" fmla="*/ 331958 h 331958"/>
              <a:gd name="connsiteX75" fmla="*/ 1250278 w 6831107"/>
              <a:gd name="connsiteY75" fmla="*/ 331958 h 331958"/>
              <a:gd name="connsiteX76" fmla="*/ 1114760 w 6831107"/>
              <a:gd name="connsiteY76" fmla="*/ 0 h 331958"/>
              <a:gd name="connsiteX77" fmla="*/ 1303373 w 6831107"/>
              <a:gd name="connsiteY77" fmla="*/ 0 h 331958"/>
              <a:gd name="connsiteX78" fmla="*/ 1147956 w 6831107"/>
              <a:gd name="connsiteY78" fmla="*/ 331958 h 331958"/>
              <a:gd name="connsiteX79" fmla="*/ 959343 w 6831107"/>
              <a:gd name="connsiteY79" fmla="*/ 331958 h 331958"/>
              <a:gd name="connsiteX80" fmla="*/ 823826 w 6831107"/>
              <a:gd name="connsiteY80" fmla="*/ 0 h 331958"/>
              <a:gd name="connsiteX81" fmla="*/ 1012439 w 6831107"/>
              <a:gd name="connsiteY81" fmla="*/ 0 h 331958"/>
              <a:gd name="connsiteX82" fmla="*/ 857022 w 6831107"/>
              <a:gd name="connsiteY82" fmla="*/ 331958 h 331958"/>
              <a:gd name="connsiteX83" fmla="*/ 668410 w 6831107"/>
              <a:gd name="connsiteY83" fmla="*/ 331958 h 331958"/>
              <a:gd name="connsiteX84" fmla="*/ 532893 w 6831107"/>
              <a:gd name="connsiteY84" fmla="*/ 0 h 331958"/>
              <a:gd name="connsiteX85" fmla="*/ 721505 w 6831107"/>
              <a:gd name="connsiteY85" fmla="*/ 0 h 331958"/>
              <a:gd name="connsiteX86" fmla="*/ 566089 w 6831107"/>
              <a:gd name="connsiteY86" fmla="*/ 331958 h 331958"/>
              <a:gd name="connsiteX87" fmla="*/ 377477 w 6831107"/>
              <a:gd name="connsiteY87" fmla="*/ 331958 h 331958"/>
              <a:gd name="connsiteX88" fmla="*/ 241959 w 6831107"/>
              <a:gd name="connsiteY88" fmla="*/ 0 h 331958"/>
              <a:gd name="connsiteX89" fmla="*/ 430572 w 6831107"/>
              <a:gd name="connsiteY89" fmla="*/ 0 h 331958"/>
              <a:gd name="connsiteX90" fmla="*/ 275156 w 6831107"/>
              <a:gd name="connsiteY90" fmla="*/ 331958 h 331958"/>
              <a:gd name="connsiteX91" fmla="*/ 86543 w 6831107"/>
              <a:gd name="connsiteY91" fmla="*/ 331958 h 331958"/>
              <a:gd name="connsiteX92" fmla="*/ 0 w 6831107"/>
              <a:gd name="connsiteY92" fmla="*/ 0 h 331958"/>
              <a:gd name="connsiteX93" fmla="*/ 139639 w 6831107"/>
              <a:gd name="connsiteY93" fmla="*/ 0 h 331958"/>
              <a:gd name="connsiteX94" fmla="*/ 0 w 6831107"/>
              <a:gd name="connsiteY94" fmla="*/ 298257 h 3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831107" h="331958">
                <a:moveTo>
                  <a:pt x="6642494" y="0"/>
                </a:moveTo>
                <a:lnTo>
                  <a:pt x="6831107" y="0"/>
                </a:lnTo>
                <a:lnTo>
                  <a:pt x="6675691" y="331958"/>
                </a:lnTo>
                <a:lnTo>
                  <a:pt x="6487078" y="331958"/>
                </a:lnTo>
                <a:close/>
                <a:moveTo>
                  <a:pt x="6351564" y="0"/>
                </a:moveTo>
                <a:lnTo>
                  <a:pt x="6540177" y="0"/>
                </a:lnTo>
                <a:lnTo>
                  <a:pt x="6384760" y="331958"/>
                </a:lnTo>
                <a:lnTo>
                  <a:pt x="6196148" y="331958"/>
                </a:lnTo>
                <a:close/>
                <a:moveTo>
                  <a:pt x="6060630" y="0"/>
                </a:moveTo>
                <a:lnTo>
                  <a:pt x="6249243" y="0"/>
                </a:lnTo>
                <a:lnTo>
                  <a:pt x="6093827" y="331958"/>
                </a:lnTo>
                <a:lnTo>
                  <a:pt x="5905214" y="331958"/>
                </a:lnTo>
                <a:close/>
                <a:moveTo>
                  <a:pt x="5769697" y="0"/>
                </a:moveTo>
                <a:lnTo>
                  <a:pt x="5958310" y="0"/>
                </a:lnTo>
                <a:lnTo>
                  <a:pt x="5802893" y="331958"/>
                </a:lnTo>
                <a:lnTo>
                  <a:pt x="5614280" y="331958"/>
                </a:lnTo>
                <a:close/>
                <a:moveTo>
                  <a:pt x="5478763" y="0"/>
                </a:moveTo>
                <a:lnTo>
                  <a:pt x="5667376" y="0"/>
                </a:lnTo>
                <a:lnTo>
                  <a:pt x="5511959" y="331958"/>
                </a:lnTo>
                <a:lnTo>
                  <a:pt x="5323347" y="331958"/>
                </a:lnTo>
                <a:close/>
                <a:moveTo>
                  <a:pt x="5187829" y="0"/>
                </a:moveTo>
                <a:lnTo>
                  <a:pt x="5376442" y="0"/>
                </a:lnTo>
                <a:lnTo>
                  <a:pt x="5221026" y="331958"/>
                </a:lnTo>
                <a:lnTo>
                  <a:pt x="5032413" y="331958"/>
                </a:lnTo>
                <a:close/>
                <a:moveTo>
                  <a:pt x="4896896" y="0"/>
                </a:moveTo>
                <a:lnTo>
                  <a:pt x="5085509" y="0"/>
                </a:lnTo>
                <a:lnTo>
                  <a:pt x="4930092" y="331958"/>
                </a:lnTo>
                <a:lnTo>
                  <a:pt x="4741480" y="331958"/>
                </a:lnTo>
                <a:close/>
                <a:moveTo>
                  <a:pt x="4605962" y="0"/>
                </a:moveTo>
                <a:lnTo>
                  <a:pt x="4794575" y="0"/>
                </a:lnTo>
                <a:lnTo>
                  <a:pt x="4639159" y="331958"/>
                </a:lnTo>
                <a:lnTo>
                  <a:pt x="4450546" y="331958"/>
                </a:lnTo>
                <a:close/>
                <a:moveTo>
                  <a:pt x="4315029" y="0"/>
                </a:moveTo>
                <a:lnTo>
                  <a:pt x="4503641" y="0"/>
                </a:lnTo>
                <a:lnTo>
                  <a:pt x="4348225" y="331958"/>
                </a:lnTo>
                <a:lnTo>
                  <a:pt x="4159612" y="331958"/>
                </a:lnTo>
                <a:close/>
                <a:moveTo>
                  <a:pt x="4024095" y="0"/>
                </a:moveTo>
                <a:lnTo>
                  <a:pt x="4212708" y="0"/>
                </a:lnTo>
                <a:lnTo>
                  <a:pt x="4057291" y="331958"/>
                </a:lnTo>
                <a:lnTo>
                  <a:pt x="3868678" y="331958"/>
                </a:lnTo>
                <a:close/>
                <a:moveTo>
                  <a:pt x="3733161" y="0"/>
                </a:moveTo>
                <a:lnTo>
                  <a:pt x="3921774" y="0"/>
                </a:lnTo>
                <a:lnTo>
                  <a:pt x="3766358" y="331958"/>
                </a:lnTo>
                <a:lnTo>
                  <a:pt x="3577744" y="331958"/>
                </a:lnTo>
                <a:close/>
                <a:moveTo>
                  <a:pt x="3442228" y="0"/>
                </a:moveTo>
                <a:lnTo>
                  <a:pt x="3630840" y="0"/>
                </a:lnTo>
                <a:lnTo>
                  <a:pt x="3475424" y="331958"/>
                </a:lnTo>
                <a:lnTo>
                  <a:pt x="3286812" y="331958"/>
                </a:lnTo>
                <a:close/>
                <a:moveTo>
                  <a:pt x="3151294" y="0"/>
                </a:moveTo>
                <a:lnTo>
                  <a:pt x="3339907" y="0"/>
                </a:lnTo>
                <a:lnTo>
                  <a:pt x="3184491" y="331958"/>
                </a:lnTo>
                <a:lnTo>
                  <a:pt x="2995879" y="331958"/>
                </a:lnTo>
                <a:close/>
                <a:moveTo>
                  <a:pt x="2860361" y="0"/>
                </a:moveTo>
                <a:lnTo>
                  <a:pt x="3048974" y="0"/>
                </a:lnTo>
                <a:lnTo>
                  <a:pt x="2893558" y="331958"/>
                </a:lnTo>
                <a:lnTo>
                  <a:pt x="2704944" y="331958"/>
                </a:lnTo>
                <a:close/>
                <a:moveTo>
                  <a:pt x="2569428" y="0"/>
                </a:moveTo>
                <a:lnTo>
                  <a:pt x="2758041" y="0"/>
                </a:lnTo>
                <a:lnTo>
                  <a:pt x="2602624" y="331958"/>
                </a:lnTo>
                <a:lnTo>
                  <a:pt x="2414010" y="331958"/>
                </a:lnTo>
                <a:close/>
                <a:moveTo>
                  <a:pt x="2278495" y="0"/>
                </a:moveTo>
                <a:lnTo>
                  <a:pt x="2467107" y="0"/>
                </a:lnTo>
                <a:lnTo>
                  <a:pt x="2311691" y="331958"/>
                </a:lnTo>
                <a:lnTo>
                  <a:pt x="2123078" y="331958"/>
                </a:lnTo>
                <a:close/>
                <a:moveTo>
                  <a:pt x="1987561" y="0"/>
                </a:moveTo>
                <a:lnTo>
                  <a:pt x="2176174" y="0"/>
                </a:lnTo>
                <a:lnTo>
                  <a:pt x="2020757" y="331958"/>
                </a:lnTo>
                <a:lnTo>
                  <a:pt x="1832144" y="331958"/>
                </a:lnTo>
                <a:close/>
                <a:moveTo>
                  <a:pt x="1696627" y="0"/>
                </a:moveTo>
                <a:lnTo>
                  <a:pt x="1885240" y="0"/>
                </a:lnTo>
                <a:lnTo>
                  <a:pt x="1729824" y="331958"/>
                </a:lnTo>
                <a:lnTo>
                  <a:pt x="1541211" y="331958"/>
                </a:lnTo>
                <a:close/>
                <a:moveTo>
                  <a:pt x="1405694" y="0"/>
                </a:moveTo>
                <a:lnTo>
                  <a:pt x="1594306" y="0"/>
                </a:lnTo>
                <a:lnTo>
                  <a:pt x="1438890" y="331958"/>
                </a:lnTo>
                <a:lnTo>
                  <a:pt x="1250278" y="331958"/>
                </a:lnTo>
                <a:close/>
                <a:moveTo>
                  <a:pt x="1114760" y="0"/>
                </a:moveTo>
                <a:lnTo>
                  <a:pt x="1303373" y="0"/>
                </a:lnTo>
                <a:lnTo>
                  <a:pt x="1147956" y="331958"/>
                </a:lnTo>
                <a:lnTo>
                  <a:pt x="959343" y="331958"/>
                </a:lnTo>
                <a:close/>
                <a:moveTo>
                  <a:pt x="823826" y="0"/>
                </a:moveTo>
                <a:lnTo>
                  <a:pt x="1012439" y="0"/>
                </a:lnTo>
                <a:lnTo>
                  <a:pt x="857022" y="331958"/>
                </a:lnTo>
                <a:lnTo>
                  <a:pt x="668410" y="331958"/>
                </a:lnTo>
                <a:close/>
                <a:moveTo>
                  <a:pt x="532893" y="0"/>
                </a:moveTo>
                <a:lnTo>
                  <a:pt x="721505" y="0"/>
                </a:lnTo>
                <a:lnTo>
                  <a:pt x="566089" y="331958"/>
                </a:lnTo>
                <a:lnTo>
                  <a:pt x="377477" y="331958"/>
                </a:lnTo>
                <a:close/>
                <a:moveTo>
                  <a:pt x="241959" y="0"/>
                </a:moveTo>
                <a:lnTo>
                  <a:pt x="430572" y="0"/>
                </a:lnTo>
                <a:lnTo>
                  <a:pt x="275156" y="331958"/>
                </a:lnTo>
                <a:lnTo>
                  <a:pt x="86543" y="331958"/>
                </a:lnTo>
                <a:close/>
                <a:moveTo>
                  <a:pt x="0" y="0"/>
                </a:moveTo>
                <a:lnTo>
                  <a:pt x="139639" y="0"/>
                </a:lnTo>
                <a:lnTo>
                  <a:pt x="0" y="29825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96" name="任意多边形: 形状 95"/>
          <p:cNvSpPr/>
          <p:nvPr/>
        </p:nvSpPr>
        <p:spPr>
          <a:xfrm>
            <a:off x="908265" y="5442355"/>
            <a:ext cx="1620820" cy="279699"/>
          </a:xfrm>
          <a:custGeom>
            <a:avLst/>
            <a:gdLst>
              <a:gd name="connsiteX0" fmla="*/ 4862456 w 4862456"/>
              <a:gd name="connsiteY0" fmla="*/ 622544 h 839097"/>
              <a:gd name="connsiteX1" fmla="*/ 4862456 w 4862456"/>
              <a:gd name="connsiteY1" fmla="*/ 764857 h 839097"/>
              <a:gd name="connsiteX2" fmla="*/ 4779979 w 4862456"/>
              <a:gd name="connsiteY2" fmla="*/ 839097 h 839097"/>
              <a:gd name="connsiteX3" fmla="*/ 4621875 w 4862456"/>
              <a:gd name="connsiteY3" fmla="*/ 839097 h 839097"/>
              <a:gd name="connsiteX4" fmla="*/ 4862456 w 4862456"/>
              <a:gd name="connsiteY4" fmla="*/ 389084 h 839097"/>
              <a:gd name="connsiteX5" fmla="*/ 4862456 w 4862456"/>
              <a:gd name="connsiteY5" fmla="*/ 531397 h 839097"/>
              <a:gd name="connsiteX6" fmla="*/ 4520614 w 4862456"/>
              <a:gd name="connsiteY6" fmla="*/ 839097 h 839097"/>
              <a:gd name="connsiteX7" fmla="*/ 4362511 w 4862456"/>
              <a:gd name="connsiteY7" fmla="*/ 839097 h 839097"/>
              <a:gd name="connsiteX8" fmla="*/ 4862456 w 4862456"/>
              <a:gd name="connsiteY8" fmla="*/ 155625 h 839097"/>
              <a:gd name="connsiteX9" fmla="*/ 4862456 w 4862456"/>
              <a:gd name="connsiteY9" fmla="*/ 297937 h 839097"/>
              <a:gd name="connsiteX10" fmla="*/ 4261251 w 4862456"/>
              <a:gd name="connsiteY10" fmla="*/ 839097 h 839097"/>
              <a:gd name="connsiteX11" fmla="*/ 4103148 w 4862456"/>
              <a:gd name="connsiteY11" fmla="*/ 839097 h 839097"/>
              <a:gd name="connsiteX12" fmla="*/ 4775984 w 4862456"/>
              <a:gd name="connsiteY12" fmla="*/ 0 h 839097"/>
              <a:gd name="connsiteX13" fmla="*/ 4862456 w 4862456"/>
              <a:gd name="connsiteY13" fmla="*/ 0 h 839097"/>
              <a:gd name="connsiteX14" fmla="*/ 4862456 w 4862456"/>
              <a:gd name="connsiteY14" fmla="*/ 64478 h 839097"/>
              <a:gd name="connsiteX15" fmla="*/ 4001888 w 4862456"/>
              <a:gd name="connsiteY15" fmla="*/ 839097 h 839097"/>
              <a:gd name="connsiteX16" fmla="*/ 3843784 w 4862456"/>
              <a:gd name="connsiteY16" fmla="*/ 839097 h 839097"/>
              <a:gd name="connsiteX17" fmla="*/ 4516620 w 4862456"/>
              <a:gd name="connsiteY17" fmla="*/ 0 h 839097"/>
              <a:gd name="connsiteX18" fmla="*/ 4674724 w 4862456"/>
              <a:gd name="connsiteY18" fmla="*/ 0 h 839097"/>
              <a:gd name="connsiteX19" fmla="*/ 3742524 w 4862456"/>
              <a:gd name="connsiteY19" fmla="*/ 839097 h 839097"/>
              <a:gd name="connsiteX20" fmla="*/ 3584420 w 4862456"/>
              <a:gd name="connsiteY20" fmla="*/ 839097 h 839097"/>
              <a:gd name="connsiteX21" fmla="*/ 4257256 w 4862456"/>
              <a:gd name="connsiteY21" fmla="*/ 0 h 839097"/>
              <a:gd name="connsiteX22" fmla="*/ 4415361 w 4862456"/>
              <a:gd name="connsiteY22" fmla="*/ 0 h 839097"/>
              <a:gd name="connsiteX23" fmla="*/ 3483160 w 4862456"/>
              <a:gd name="connsiteY23" fmla="*/ 839097 h 839097"/>
              <a:gd name="connsiteX24" fmla="*/ 3325056 w 4862456"/>
              <a:gd name="connsiteY24" fmla="*/ 839097 h 839097"/>
              <a:gd name="connsiteX25" fmla="*/ 3997893 w 4862456"/>
              <a:gd name="connsiteY25" fmla="*/ 0 h 839097"/>
              <a:gd name="connsiteX26" fmla="*/ 4155997 w 4862456"/>
              <a:gd name="connsiteY26" fmla="*/ 0 h 839097"/>
              <a:gd name="connsiteX27" fmla="*/ 3223796 w 4862456"/>
              <a:gd name="connsiteY27" fmla="*/ 839097 h 839097"/>
              <a:gd name="connsiteX28" fmla="*/ 3065693 w 4862456"/>
              <a:gd name="connsiteY28" fmla="*/ 839097 h 839097"/>
              <a:gd name="connsiteX29" fmla="*/ 3738529 w 4862456"/>
              <a:gd name="connsiteY29" fmla="*/ 0 h 839097"/>
              <a:gd name="connsiteX30" fmla="*/ 3896633 w 4862456"/>
              <a:gd name="connsiteY30" fmla="*/ 0 h 839097"/>
              <a:gd name="connsiteX31" fmla="*/ 2964433 w 4862456"/>
              <a:gd name="connsiteY31" fmla="*/ 839097 h 839097"/>
              <a:gd name="connsiteX32" fmla="*/ 2806328 w 4862456"/>
              <a:gd name="connsiteY32" fmla="*/ 839097 h 839097"/>
              <a:gd name="connsiteX33" fmla="*/ 3479166 w 4862456"/>
              <a:gd name="connsiteY33" fmla="*/ 0 h 839097"/>
              <a:gd name="connsiteX34" fmla="*/ 3637269 w 4862456"/>
              <a:gd name="connsiteY34" fmla="*/ 0 h 839097"/>
              <a:gd name="connsiteX35" fmla="*/ 2705069 w 4862456"/>
              <a:gd name="connsiteY35" fmla="*/ 839097 h 839097"/>
              <a:gd name="connsiteX36" fmla="*/ 2546965 w 4862456"/>
              <a:gd name="connsiteY36" fmla="*/ 839097 h 839097"/>
              <a:gd name="connsiteX37" fmla="*/ 3219801 w 4862456"/>
              <a:gd name="connsiteY37" fmla="*/ 0 h 839097"/>
              <a:gd name="connsiteX38" fmla="*/ 3377906 w 4862456"/>
              <a:gd name="connsiteY38" fmla="*/ 0 h 839097"/>
              <a:gd name="connsiteX39" fmla="*/ 2445705 w 4862456"/>
              <a:gd name="connsiteY39" fmla="*/ 839097 h 839097"/>
              <a:gd name="connsiteX40" fmla="*/ 2287601 w 4862456"/>
              <a:gd name="connsiteY40" fmla="*/ 839097 h 839097"/>
              <a:gd name="connsiteX41" fmla="*/ 2960438 w 4862456"/>
              <a:gd name="connsiteY41" fmla="*/ 0 h 839097"/>
              <a:gd name="connsiteX42" fmla="*/ 3118542 w 4862456"/>
              <a:gd name="connsiteY42" fmla="*/ 0 h 839097"/>
              <a:gd name="connsiteX43" fmla="*/ 2186341 w 4862456"/>
              <a:gd name="connsiteY43" fmla="*/ 839097 h 839097"/>
              <a:gd name="connsiteX44" fmla="*/ 2028238 w 4862456"/>
              <a:gd name="connsiteY44" fmla="*/ 839097 h 839097"/>
              <a:gd name="connsiteX45" fmla="*/ 2701074 w 4862456"/>
              <a:gd name="connsiteY45" fmla="*/ 0 h 839097"/>
              <a:gd name="connsiteX46" fmla="*/ 2859178 w 4862456"/>
              <a:gd name="connsiteY46" fmla="*/ 0 h 839097"/>
              <a:gd name="connsiteX47" fmla="*/ 1926978 w 4862456"/>
              <a:gd name="connsiteY47" fmla="*/ 839097 h 839097"/>
              <a:gd name="connsiteX48" fmla="*/ 1768874 w 4862456"/>
              <a:gd name="connsiteY48" fmla="*/ 839097 h 839097"/>
              <a:gd name="connsiteX49" fmla="*/ 2441711 w 4862456"/>
              <a:gd name="connsiteY49" fmla="*/ 0 h 839097"/>
              <a:gd name="connsiteX50" fmla="*/ 2599815 w 4862456"/>
              <a:gd name="connsiteY50" fmla="*/ 0 h 839097"/>
              <a:gd name="connsiteX51" fmla="*/ 1667614 w 4862456"/>
              <a:gd name="connsiteY51" fmla="*/ 839097 h 839097"/>
              <a:gd name="connsiteX52" fmla="*/ 1509510 w 4862456"/>
              <a:gd name="connsiteY52" fmla="*/ 839097 h 839097"/>
              <a:gd name="connsiteX53" fmla="*/ 2182346 w 4862456"/>
              <a:gd name="connsiteY53" fmla="*/ 0 h 839097"/>
              <a:gd name="connsiteX54" fmla="*/ 2340451 w 4862456"/>
              <a:gd name="connsiteY54" fmla="*/ 0 h 839097"/>
              <a:gd name="connsiteX55" fmla="*/ 1408251 w 4862456"/>
              <a:gd name="connsiteY55" fmla="*/ 839097 h 839097"/>
              <a:gd name="connsiteX56" fmla="*/ 1250146 w 4862456"/>
              <a:gd name="connsiteY56" fmla="*/ 839097 h 839097"/>
              <a:gd name="connsiteX57" fmla="*/ 1922984 w 4862456"/>
              <a:gd name="connsiteY57" fmla="*/ 0 h 839097"/>
              <a:gd name="connsiteX58" fmla="*/ 2081087 w 4862456"/>
              <a:gd name="connsiteY58" fmla="*/ 0 h 839097"/>
              <a:gd name="connsiteX59" fmla="*/ 1148887 w 4862456"/>
              <a:gd name="connsiteY59" fmla="*/ 839097 h 839097"/>
              <a:gd name="connsiteX60" fmla="*/ 990783 w 4862456"/>
              <a:gd name="connsiteY60" fmla="*/ 839097 h 839097"/>
              <a:gd name="connsiteX61" fmla="*/ 1663619 w 4862456"/>
              <a:gd name="connsiteY61" fmla="*/ 0 h 839097"/>
              <a:gd name="connsiteX62" fmla="*/ 1821724 w 4862456"/>
              <a:gd name="connsiteY62" fmla="*/ 0 h 839097"/>
              <a:gd name="connsiteX63" fmla="*/ 889524 w 4862456"/>
              <a:gd name="connsiteY63" fmla="*/ 839097 h 839097"/>
              <a:gd name="connsiteX64" fmla="*/ 731419 w 4862456"/>
              <a:gd name="connsiteY64" fmla="*/ 839097 h 839097"/>
              <a:gd name="connsiteX65" fmla="*/ 1404256 w 4862456"/>
              <a:gd name="connsiteY65" fmla="*/ 0 h 839097"/>
              <a:gd name="connsiteX66" fmla="*/ 1562360 w 4862456"/>
              <a:gd name="connsiteY66" fmla="*/ 0 h 839097"/>
              <a:gd name="connsiteX67" fmla="*/ 630159 w 4862456"/>
              <a:gd name="connsiteY67" fmla="*/ 839097 h 839097"/>
              <a:gd name="connsiteX68" fmla="*/ 472055 w 4862456"/>
              <a:gd name="connsiteY68" fmla="*/ 839097 h 839097"/>
              <a:gd name="connsiteX69" fmla="*/ 1144892 w 4862456"/>
              <a:gd name="connsiteY69" fmla="*/ 0 h 839097"/>
              <a:gd name="connsiteX70" fmla="*/ 1302997 w 4862456"/>
              <a:gd name="connsiteY70" fmla="*/ 0 h 839097"/>
              <a:gd name="connsiteX71" fmla="*/ 370796 w 4862456"/>
              <a:gd name="connsiteY71" fmla="*/ 839097 h 839097"/>
              <a:gd name="connsiteX72" fmla="*/ 212691 w 4862456"/>
              <a:gd name="connsiteY72" fmla="*/ 839097 h 839097"/>
              <a:gd name="connsiteX73" fmla="*/ 873638 w 4862456"/>
              <a:gd name="connsiteY73" fmla="*/ 0 h 839097"/>
              <a:gd name="connsiteX74" fmla="*/ 1043632 w 4862456"/>
              <a:gd name="connsiteY74" fmla="*/ 0 h 839097"/>
              <a:gd name="connsiteX75" fmla="*/ 111432 w 4862456"/>
              <a:gd name="connsiteY75" fmla="*/ 839097 h 839097"/>
              <a:gd name="connsiteX76" fmla="*/ 0 w 4862456"/>
              <a:gd name="connsiteY76" fmla="*/ 839097 h 839097"/>
              <a:gd name="connsiteX77" fmla="*/ 0 w 4862456"/>
              <a:gd name="connsiteY77" fmla="*/ 786383 h 839097"/>
              <a:gd name="connsiteX78" fmla="*/ 602383 w 4862456"/>
              <a:gd name="connsiteY78" fmla="*/ 0 h 839097"/>
              <a:gd name="connsiteX79" fmla="*/ 772379 w 4862456"/>
              <a:gd name="connsiteY79" fmla="*/ 0 h 839097"/>
              <a:gd name="connsiteX80" fmla="*/ 0 w 4862456"/>
              <a:gd name="connsiteY80" fmla="*/ 695237 h 839097"/>
              <a:gd name="connsiteX81" fmla="*/ 0 w 4862456"/>
              <a:gd name="connsiteY81" fmla="*/ 542220 h 839097"/>
              <a:gd name="connsiteX82" fmla="*/ 331129 w 4862456"/>
              <a:gd name="connsiteY82" fmla="*/ 0 h 839097"/>
              <a:gd name="connsiteX83" fmla="*/ 501124 w 4862456"/>
              <a:gd name="connsiteY83" fmla="*/ 0 h 839097"/>
              <a:gd name="connsiteX84" fmla="*/ 0 w 4862456"/>
              <a:gd name="connsiteY84" fmla="*/ 451074 h 839097"/>
              <a:gd name="connsiteX85" fmla="*/ 0 w 4862456"/>
              <a:gd name="connsiteY85" fmla="*/ 298058 h 839097"/>
              <a:gd name="connsiteX86" fmla="*/ 0 w 4862456"/>
              <a:gd name="connsiteY86" fmla="*/ 0 h 839097"/>
              <a:gd name="connsiteX87" fmla="*/ 229870 w 4862456"/>
              <a:gd name="connsiteY87" fmla="*/ 0 h 839097"/>
              <a:gd name="connsiteX88" fmla="*/ 0 w 4862456"/>
              <a:gd name="connsiteY88" fmla="*/ 206912 h 83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862456" h="839097">
                <a:moveTo>
                  <a:pt x="4862456" y="622544"/>
                </a:moveTo>
                <a:lnTo>
                  <a:pt x="4862456" y="764857"/>
                </a:lnTo>
                <a:lnTo>
                  <a:pt x="4779979" y="839097"/>
                </a:lnTo>
                <a:lnTo>
                  <a:pt x="4621875" y="839097"/>
                </a:lnTo>
                <a:close/>
                <a:moveTo>
                  <a:pt x="4862456" y="389084"/>
                </a:moveTo>
                <a:lnTo>
                  <a:pt x="4862456" y="531397"/>
                </a:lnTo>
                <a:lnTo>
                  <a:pt x="4520614" y="839097"/>
                </a:lnTo>
                <a:lnTo>
                  <a:pt x="4362511" y="839097"/>
                </a:lnTo>
                <a:close/>
                <a:moveTo>
                  <a:pt x="4862456" y="155625"/>
                </a:moveTo>
                <a:lnTo>
                  <a:pt x="4862456" y="297937"/>
                </a:lnTo>
                <a:lnTo>
                  <a:pt x="4261251" y="839097"/>
                </a:lnTo>
                <a:lnTo>
                  <a:pt x="4103148" y="839097"/>
                </a:lnTo>
                <a:close/>
                <a:moveTo>
                  <a:pt x="4775984" y="0"/>
                </a:moveTo>
                <a:lnTo>
                  <a:pt x="4862456" y="0"/>
                </a:lnTo>
                <a:lnTo>
                  <a:pt x="4862456" y="64478"/>
                </a:lnTo>
                <a:lnTo>
                  <a:pt x="4001888" y="839097"/>
                </a:lnTo>
                <a:lnTo>
                  <a:pt x="3843784" y="839097"/>
                </a:lnTo>
                <a:close/>
                <a:moveTo>
                  <a:pt x="4516620" y="0"/>
                </a:moveTo>
                <a:lnTo>
                  <a:pt x="4674724" y="0"/>
                </a:lnTo>
                <a:lnTo>
                  <a:pt x="3742524" y="839097"/>
                </a:lnTo>
                <a:lnTo>
                  <a:pt x="3584420" y="839097"/>
                </a:lnTo>
                <a:close/>
                <a:moveTo>
                  <a:pt x="4257256" y="0"/>
                </a:moveTo>
                <a:lnTo>
                  <a:pt x="4415361" y="0"/>
                </a:lnTo>
                <a:lnTo>
                  <a:pt x="3483160" y="839097"/>
                </a:lnTo>
                <a:lnTo>
                  <a:pt x="3325056" y="839097"/>
                </a:lnTo>
                <a:close/>
                <a:moveTo>
                  <a:pt x="3997893" y="0"/>
                </a:moveTo>
                <a:lnTo>
                  <a:pt x="4155997" y="0"/>
                </a:lnTo>
                <a:lnTo>
                  <a:pt x="3223796" y="839097"/>
                </a:lnTo>
                <a:lnTo>
                  <a:pt x="3065693" y="839097"/>
                </a:lnTo>
                <a:close/>
                <a:moveTo>
                  <a:pt x="3738529" y="0"/>
                </a:moveTo>
                <a:lnTo>
                  <a:pt x="3896633" y="0"/>
                </a:lnTo>
                <a:lnTo>
                  <a:pt x="2964433" y="839097"/>
                </a:lnTo>
                <a:lnTo>
                  <a:pt x="2806328" y="839097"/>
                </a:lnTo>
                <a:close/>
                <a:moveTo>
                  <a:pt x="3479166" y="0"/>
                </a:moveTo>
                <a:lnTo>
                  <a:pt x="3637269" y="0"/>
                </a:lnTo>
                <a:lnTo>
                  <a:pt x="2705069" y="839097"/>
                </a:lnTo>
                <a:lnTo>
                  <a:pt x="2546965" y="839097"/>
                </a:lnTo>
                <a:close/>
                <a:moveTo>
                  <a:pt x="3219801" y="0"/>
                </a:moveTo>
                <a:lnTo>
                  <a:pt x="3377906" y="0"/>
                </a:lnTo>
                <a:lnTo>
                  <a:pt x="2445705" y="839097"/>
                </a:lnTo>
                <a:lnTo>
                  <a:pt x="2287601" y="839097"/>
                </a:lnTo>
                <a:close/>
                <a:moveTo>
                  <a:pt x="2960438" y="0"/>
                </a:moveTo>
                <a:lnTo>
                  <a:pt x="3118542" y="0"/>
                </a:lnTo>
                <a:lnTo>
                  <a:pt x="2186341" y="839097"/>
                </a:lnTo>
                <a:lnTo>
                  <a:pt x="2028238" y="839097"/>
                </a:lnTo>
                <a:close/>
                <a:moveTo>
                  <a:pt x="2701074" y="0"/>
                </a:moveTo>
                <a:lnTo>
                  <a:pt x="2859178" y="0"/>
                </a:lnTo>
                <a:lnTo>
                  <a:pt x="1926978" y="839097"/>
                </a:lnTo>
                <a:lnTo>
                  <a:pt x="1768874" y="839097"/>
                </a:lnTo>
                <a:close/>
                <a:moveTo>
                  <a:pt x="2441711" y="0"/>
                </a:moveTo>
                <a:lnTo>
                  <a:pt x="2599815" y="0"/>
                </a:lnTo>
                <a:lnTo>
                  <a:pt x="1667614" y="839097"/>
                </a:lnTo>
                <a:lnTo>
                  <a:pt x="1509510" y="839097"/>
                </a:lnTo>
                <a:close/>
                <a:moveTo>
                  <a:pt x="2182346" y="0"/>
                </a:moveTo>
                <a:lnTo>
                  <a:pt x="2340451" y="0"/>
                </a:lnTo>
                <a:lnTo>
                  <a:pt x="1408251" y="839097"/>
                </a:lnTo>
                <a:lnTo>
                  <a:pt x="1250146" y="839097"/>
                </a:lnTo>
                <a:close/>
                <a:moveTo>
                  <a:pt x="1922984" y="0"/>
                </a:moveTo>
                <a:lnTo>
                  <a:pt x="2081087" y="0"/>
                </a:lnTo>
                <a:lnTo>
                  <a:pt x="1148887" y="839097"/>
                </a:lnTo>
                <a:lnTo>
                  <a:pt x="990783" y="839097"/>
                </a:lnTo>
                <a:close/>
                <a:moveTo>
                  <a:pt x="1663619" y="0"/>
                </a:moveTo>
                <a:lnTo>
                  <a:pt x="1821724" y="0"/>
                </a:lnTo>
                <a:lnTo>
                  <a:pt x="889524" y="839097"/>
                </a:lnTo>
                <a:lnTo>
                  <a:pt x="731419" y="839097"/>
                </a:lnTo>
                <a:close/>
                <a:moveTo>
                  <a:pt x="1404256" y="0"/>
                </a:moveTo>
                <a:lnTo>
                  <a:pt x="1562360" y="0"/>
                </a:lnTo>
                <a:lnTo>
                  <a:pt x="630159" y="839097"/>
                </a:lnTo>
                <a:lnTo>
                  <a:pt x="472055" y="839097"/>
                </a:lnTo>
                <a:close/>
                <a:moveTo>
                  <a:pt x="1144892" y="0"/>
                </a:moveTo>
                <a:lnTo>
                  <a:pt x="1302997" y="0"/>
                </a:lnTo>
                <a:lnTo>
                  <a:pt x="370796" y="839097"/>
                </a:lnTo>
                <a:lnTo>
                  <a:pt x="212691" y="839097"/>
                </a:lnTo>
                <a:close/>
                <a:moveTo>
                  <a:pt x="873638" y="0"/>
                </a:moveTo>
                <a:lnTo>
                  <a:pt x="1043632" y="0"/>
                </a:lnTo>
                <a:lnTo>
                  <a:pt x="111432" y="839097"/>
                </a:lnTo>
                <a:lnTo>
                  <a:pt x="0" y="839097"/>
                </a:lnTo>
                <a:lnTo>
                  <a:pt x="0" y="786383"/>
                </a:lnTo>
                <a:close/>
                <a:moveTo>
                  <a:pt x="602383" y="0"/>
                </a:moveTo>
                <a:lnTo>
                  <a:pt x="772379" y="0"/>
                </a:lnTo>
                <a:lnTo>
                  <a:pt x="0" y="695237"/>
                </a:lnTo>
                <a:lnTo>
                  <a:pt x="0" y="542220"/>
                </a:lnTo>
                <a:close/>
                <a:moveTo>
                  <a:pt x="331129" y="0"/>
                </a:moveTo>
                <a:lnTo>
                  <a:pt x="501124" y="0"/>
                </a:lnTo>
                <a:lnTo>
                  <a:pt x="0" y="451074"/>
                </a:lnTo>
                <a:lnTo>
                  <a:pt x="0" y="298058"/>
                </a:lnTo>
                <a:close/>
                <a:moveTo>
                  <a:pt x="0" y="0"/>
                </a:moveTo>
                <a:lnTo>
                  <a:pt x="229870" y="0"/>
                </a:lnTo>
                <a:lnTo>
                  <a:pt x="0" y="2069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98" name="直接连接符 97"/>
          <p:cNvCxnSpPr>
            <a:endCxn id="102" idx="1"/>
          </p:cNvCxnSpPr>
          <p:nvPr/>
        </p:nvCxnSpPr>
        <p:spPr>
          <a:xfrm>
            <a:off x="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02" idx="3"/>
          </p:cNvCxnSpPr>
          <p:nvPr/>
        </p:nvCxnSpPr>
        <p:spPr>
          <a:xfrm flipV="1">
            <a:off x="754004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6"/>
          <p:cNvSpPr txBox="1"/>
          <p:nvPr>
            <p:custDataLst>
              <p:tags r:id="rId4"/>
            </p:custDataLst>
          </p:nvPr>
        </p:nvSpPr>
        <p:spPr>
          <a:xfrm>
            <a:off x="4651960" y="63900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OPENCHERRY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785308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787248" y="872698"/>
            <a:ext cx="0" cy="5320128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787248" y="6194784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-591310" y="843788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6096000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11415730" y="843788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6096000" y="620134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11409467" y="6201342"/>
            <a:ext cx="1454763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-438411" y="6203430"/>
            <a:ext cx="1223671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直接连接符 1030"/>
          <p:cNvCxnSpPr/>
          <p:nvPr/>
        </p:nvCxnSpPr>
        <p:spPr>
          <a:xfrm>
            <a:off x="785074" y="6187807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直接连接符 1031"/>
          <p:cNvCxnSpPr/>
          <p:nvPr/>
        </p:nvCxnSpPr>
        <p:spPr>
          <a:xfrm flipV="1">
            <a:off x="788388" y="-99391"/>
            <a:ext cx="0" cy="929271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直接连接符 1033"/>
          <p:cNvCxnSpPr/>
          <p:nvPr/>
        </p:nvCxnSpPr>
        <p:spPr>
          <a:xfrm flipV="1">
            <a:off x="11406692" y="-76200"/>
            <a:ext cx="0" cy="929271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接连接符 1034"/>
          <p:cNvCxnSpPr/>
          <p:nvPr/>
        </p:nvCxnSpPr>
        <p:spPr>
          <a:xfrm>
            <a:off x="789188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接连接符 1035"/>
          <p:cNvCxnSpPr/>
          <p:nvPr/>
        </p:nvCxnSpPr>
        <p:spPr>
          <a:xfrm>
            <a:off x="-587430" y="280571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直接连接符 1036"/>
          <p:cNvCxnSpPr/>
          <p:nvPr/>
        </p:nvCxnSpPr>
        <p:spPr>
          <a:xfrm>
            <a:off x="6099880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接连接符 1037"/>
          <p:cNvCxnSpPr/>
          <p:nvPr/>
        </p:nvCxnSpPr>
        <p:spPr>
          <a:xfrm>
            <a:off x="11419610" y="280571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接连接符 1038"/>
          <p:cNvCxnSpPr/>
          <p:nvPr/>
        </p:nvCxnSpPr>
        <p:spPr>
          <a:xfrm flipV="1">
            <a:off x="3713806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直接连接符 1040"/>
          <p:cNvCxnSpPr/>
          <p:nvPr/>
        </p:nvCxnSpPr>
        <p:spPr>
          <a:xfrm flipV="1">
            <a:off x="9700475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接连接符 1049"/>
          <p:cNvCxnSpPr/>
          <p:nvPr/>
        </p:nvCxnSpPr>
        <p:spPr>
          <a:xfrm>
            <a:off x="593033" y="826464"/>
            <a:ext cx="0" cy="5368928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B5A1F2EA-6CB4-5087-B2BF-A74E8380C4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02" y="2569517"/>
            <a:ext cx="3471898" cy="347189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63500"/>
          </a:effectLst>
        </p:spPr>
      </p:pic>
      <p:cxnSp>
        <p:nvCxnSpPr>
          <p:cNvPr id="1027" name="直接连接符 1026"/>
          <p:cNvCxnSpPr/>
          <p:nvPr/>
        </p:nvCxnSpPr>
        <p:spPr>
          <a:xfrm>
            <a:off x="11406692" y="6194434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>
            <p:custDataLst>
              <p:tags r:id="rId5"/>
            </p:custDataLst>
          </p:nvPr>
        </p:nvSpPr>
        <p:spPr>
          <a:xfrm>
            <a:off x="971300" y="1340925"/>
            <a:ext cx="6011305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rPr>
              <a:t>Join us !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F691D0-473D-238A-3AE6-DE9C0C153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84" y="1131072"/>
            <a:ext cx="2586770" cy="4311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B5D0B9-8E2D-4060-635A-07AA33F75A2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31" y="2274907"/>
            <a:ext cx="1885488" cy="3142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9624FA-4380-5782-B508-DACDE31DD52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88" y="3309342"/>
            <a:ext cx="1256307" cy="2093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5743546"/>
            <a:ext cx="6831107" cy="331958"/>
          </a:xfrm>
          <a:custGeom>
            <a:avLst/>
            <a:gdLst>
              <a:gd name="connsiteX0" fmla="*/ 6642494 w 6831107"/>
              <a:gd name="connsiteY0" fmla="*/ 0 h 331958"/>
              <a:gd name="connsiteX1" fmla="*/ 6831107 w 6831107"/>
              <a:gd name="connsiteY1" fmla="*/ 0 h 331958"/>
              <a:gd name="connsiteX2" fmla="*/ 6675691 w 6831107"/>
              <a:gd name="connsiteY2" fmla="*/ 331958 h 331958"/>
              <a:gd name="connsiteX3" fmla="*/ 6487078 w 6831107"/>
              <a:gd name="connsiteY3" fmla="*/ 331958 h 331958"/>
              <a:gd name="connsiteX4" fmla="*/ 6351564 w 6831107"/>
              <a:gd name="connsiteY4" fmla="*/ 0 h 331958"/>
              <a:gd name="connsiteX5" fmla="*/ 6540177 w 6831107"/>
              <a:gd name="connsiteY5" fmla="*/ 0 h 331958"/>
              <a:gd name="connsiteX6" fmla="*/ 6384760 w 6831107"/>
              <a:gd name="connsiteY6" fmla="*/ 331958 h 331958"/>
              <a:gd name="connsiteX7" fmla="*/ 6196148 w 6831107"/>
              <a:gd name="connsiteY7" fmla="*/ 331958 h 331958"/>
              <a:gd name="connsiteX8" fmla="*/ 6060630 w 6831107"/>
              <a:gd name="connsiteY8" fmla="*/ 0 h 331958"/>
              <a:gd name="connsiteX9" fmla="*/ 6249243 w 6831107"/>
              <a:gd name="connsiteY9" fmla="*/ 0 h 331958"/>
              <a:gd name="connsiteX10" fmla="*/ 6093827 w 6831107"/>
              <a:gd name="connsiteY10" fmla="*/ 331958 h 331958"/>
              <a:gd name="connsiteX11" fmla="*/ 5905214 w 6831107"/>
              <a:gd name="connsiteY11" fmla="*/ 331958 h 331958"/>
              <a:gd name="connsiteX12" fmla="*/ 5769697 w 6831107"/>
              <a:gd name="connsiteY12" fmla="*/ 0 h 331958"/>
              <a:gd name="connsiteX13" fmla="*/ 5958310 w 6831107"/>
              <a:gd name="connsiteY13" fmla="*/ 0 h 331958"/>
              <a:gd name="connsiteX14" fmla="*/ 5802893 w 6831107"/>
              <a:gd name="connsiteY14" fmla="*/ 331958 h 331958"/>
              <a:gd name="connsiteX15" fmla="*/ 5614280 w 6831107"/>
              <a:gd name="connsiteY15" fmla="*/ 331958 h 331958"/>
              <a:gd name="connsiteX16" fmla="*/ 5478763 w 6831107"/>
              <a:gd name="connsiteY16" fmla="*/ 0 h 331958"/>
              <a:gd name="connsiteX17" fmla="*/ 5667376 w 6831107"/>
              <a:gd name="connsiteY17" fmla="*/ 0 h 331958"/>
              <a:gd name="connsiteX18" fmla="*/ 5511959 w 6831107"/>
              <a:gd name="connsiteY18" fmla="*/ 331958 h 331958"/>
              <a:gd name="connsiteX19" fmla="*/ 5323347 w 6831107"/>
              <a:gd name="connsiteY19" fmla="*/ 331958 h 331958"/>
              <a:gd name="connsiteX20" fmla="*/ 5187829 w 6831107"/>
              <a:gd name="connsiteY20" fmla="*/ 0 h 331958"/>
              <a:gd name="connsiteX21" fmla="*/ 5376442 w 6831107"/>
              <a:gd name="connsiteY21" fmla="*/ 0 h 331958"/>
              <a:gd name="connsiteX22" fmla="*/ 5221026 w 6831107"/>
              <a:gd name="connsiteY22" fmla="*/ 331958 h 331958"/>
              <a:gd name="connsiteX23" fmla="*/ 5032413 w 6831107"/>
              <a:gd name="connsiteY23" fmla="*/ 331958 h 331958"/>
              <a:gd name="connsiteX24" fmla="*/ 4896896 w 6831107"/>
              <a:gd name="connsiteY24" fmla="*/ 0 h 331958"/>
              <a:gd name="connsiteX25" fmla="*/ 5085509 w 6831107"/>
              <a:gd name="connsiteY25" fmla="*/ 0 h 331958"/>
              <a:gd name="connsiteX26" fmla="*/ 4930092 w 6831107"/>
              <a:gd name="connsiteY26" fmla="*/ 331958 h 331958"/>
              <a:gd name="connsiteX27" fmla="*/ 4741480 w 6831107"/>
              <a:gd name="connsiteY27" fmla="*/ 331958 h 331958"/>
              <a:gd name="connsiteX28" fmla="*/ 4605962 w 6831107"/>
              <a:gd name="connsiteY28" fmla="*/ 0 h 331958"/>
              <a:gd name="connsiteX29" fmla="*/ 4794575 w 6831107"/>
              <a:gd name="connsiteY29" fmla="*/ 0 h 331958"/>
              <a:gd name="connsiteX30" fmla="*/ 4639159 w 6831107"/>
              <a:gd name="connsiteY30" fmla="*/ 331958 h 331958"/>
              <a:gd name="connsiteX31" fmla="*/ 4450546 w 6831107"/>
              <a:gd name="connsiteY31" fmla="*/ 331958 h 331958"/>
              <a:gd name="connsiteX32" fmla="*/ 4315029 w 6831107"/>
              <a:gd name="connsiteY32" fmla="*/ 0 h 331958"/>
              <a:gd name="connsiteX33" fmla="*/ 4503641 w 6831107"/>
              <a:gd name="connsiteY33" fmla="*/ 0 h 331958"/>
              <a:gd name="connsiteX34" fmla="*/ 4348225 w 6831107"/>
              <a:gd name="connsiteY34" fmla="*/ 331958 h 331958"/>
              <a:gd name="connsiteX35" fmla="*/ 4159612 w 6831107"/>
              <a:gd name="connsiteY35" fmla="*/ 331958 h 331958"/>
              <a:gd name="connsiteX36" fmla="*/ 4024095 w 6831107"/>
              <a:gd name="connsiteY36" fmla="*/ 0 h 331958"/>
              <a:gd name="connsiteX37" fmla="*/ 4212708 w 6831107"/>
              <a:gd name="connsiteY37" fmla="*/ 0 h 331958"/>
              <a:gd name="connsiteX38" fmla="*/ 4057291 w 6831107"/>
              <a:gd name="connsiteY38" fmla="*/ 331958 h 331958"/>
              <a:gd name="connsiteX39" fmla="*/ 3868678 w 6831107"/>
              <a:gd name="connsiteY39" fmla="*/ 331958 h 331958"/>
              <a:gd name="connsiteX40" fmla="*/ 3733161 w 6831107"/>
              <a:gd name="connsiteY40" fmla="*/ 0 h 331958"/>
              <a:gd name="connsiteX41" fmla="*/ 3921774 w 6831107"/>
              <a:gd name="connsiteY41" fmla="*/ 0 h 331958"/>
              <a:gd name="connsiteX42" fmla="*/ 3766358 w 6831107"/>
              <a:gd name="connsiteY42" fmla="*/ 331958 h 331958"/>
              <a:gd name="connsiteX43" fmla="*/ 3577744 w 6831107"/>
              <a:gd name="connsiteY43" fmla="*/ 331958 h 331958"/>
              <a:gd name="connsiteX44" fmla="*/ 3442228 w 6831107"/>
              <a:gd name="connsiteY44" fmla="*/ 0 h 331958"/>
              <a:gd name="connsiteX45" fmla="*/ 3630840 w 6831107"/>
              <a:gd name="connsiteY45" fmla="*/ 0 h 331958"/>
              <a:gd name="connsiteX46" fmla="*/ 3475424 w 6831107"/>
              <a:gd name="connsiteY46" fmla="*/ 331958 h 331958"/>
              <a:gd name="connsiteX47" fmla="*/ 3286812 w 6831107"/>
              <a:gd name="connsiteY47" fmla="*/ 331958 h 331958"/>
              <a:gd name="connsiteX48" fmla="*/ 3151294 w 6831107"/>
              <a:gd name="connsiteY48" fmla="*/ 0 h 331958"/>
              <a:gd name="connsiteX49" fmla="*/ 3339907 w 6831107"/>
              <a:gd name="connsiteY49" fmla="*/ 0 h 331958"/>
              <a:gd name="connsiteX50" fmla="*/ 3184491 w 6831107"/>
              <a:gd name="connsiteY50" fmla="*/ 331958 h 331958"/>
              <a:gd name="connsiteX51" fmla="*/ 2995879 w 6831107"/>
              <a:gd name="connsiteY51" fmla="*/ 331958 h 331958"/>
              <a:gd name="connsiteX52" fmla="*/ 2860361 w 6831107"/>
              <a:gd name="connsiteY52" fmla="*/ 0 h 331958"/>
              <a:gd name="connsiteX53" fmla="*/ 3048974 w 6831107"/>
              <a:gd name="connsiteY53" fmla="*/ 0 h 331958"/>
              <a:gd name="connsiteX54" fmla="*/ 2893558 w 6831107"/>
              <a:gd name="connsiteY54" fmla="*/ 331958 h 331958"/>
              <a:gd name="connsiteX55" fmla="*/ 2704944 w 6831107"/>
              <a:gd name="connsiteY55" fmla="*/ 331958 h 331958"/>
              <a:gd name="connsiteX56" fmla="*/ 2569428 w 6831107"/>
              <a:gd name="connsiteY56" fmla="*/ 0 h 331958"/>
              <a:gd name="connsiteX57" fmla="*/ 2758041 w 6831107"/>
              <a:gd name="connsiteY57" fmla="*/ 0 h 331958"/>
              <a:gd name="connsiteX58" fmla="*/ 2602624 w 6831107"/>
              <a:gd name="connsiteY58" fmla="*/ 331958 h 331958"/>
              <a:gd name="connsiteX59" fmla="*/ 2414010 w 6831107"/>
              <a:gd name="connsiteY59" fmla="*/ 331958 h 331958"/>
              <a:gd name="connsiteX60" fmla="*/ 2278495 w 6831107"/>
              <a:gd name="connsiteY60" fmla="*/ 0 h 331958"/>
              <a:gd name="connsiteX61" fmla="*/ 2467107 w 6831107"/>
              <a:gd name="connsiteY61" fmla="*/ 0 h 331958"/>
              <a:gd name="connsiteX62" fmla="*/ 2311691 w 6831107"/>
              <a:gd name="connsiteY62" fmla="*/ 331958 h 331958"/>
              <a:gd name="connsiteX63" fmla="*/ 2123078 w 6831107"/>
              <a:gd name="connsiteY63" fmla="*/ 331958 h 331958"/>
              <a:gd name="connsiteX64" fmla="*/ 1987561 w 6831107"/>
              <a:gd name="connsiteY64" fmla="*/ 0 h 331958"/>
              <a:gd name="connsiteX65" fmla="*/ 2176174 w 6831107"/>
              <a:gd name="connsiteY65" fmla="*/ 0 h 331958"/>
              <a:gd name="connsiteX66" fmla="*/ 2020757 w 6831107"/>
              <a:gd name="connsiteY66" fmla="*/ 331958 h 331958"/>
              <a:gd name="connsiteX67" fmla="*/ 1832144 w 6831107"/>
              <a:gd name="connsiteY67" fmla="*/ 331958 h 331958"/>
              <a:gd name="connsiteX68" fmla="*/ 1696627 w 6831107"/>
              <a:gd name="connsiteY68" fmla="*/ 0 h 331958"/>
              <a:gd name="connsiteX69" fmla="*/ 1885240 w 6831107"/>
              <a:gd name="connsiteY69" fmla="*/ 0 h 331958"/>
              <a:gd name="connsiteX70" fmla="*/ 1729824 w 6831107"/>
              <a:gd name="connsiteY70" fmla="*/ 331958 h 331958"/>
              <a:gd name="connsiteX71" fmla="*/ 1541211 w 6831107"/>
              <a:gd name="connsiteY71" fmla="*/ 331958 h 331958"/>
              <a:gd name="connsiteX72" fmla="*/ 1405694 w 6831107"/>
              <a:gd name="connsiteY72" fmla="*/ 0 h 331958"/>
              <a:gd name="connsiteX73" fmla="*/ 1594306 w 6831107"/>
              <a:gd name="connsiteY73" fmla="*/ 0 h 331958"/>
              <a:gd name="connsiteX74" fmla="*/ 1438890 w 6831107"/>
              <a:gd name="connsiteY74" fmla="*/ 331958 h 331958"/>
              <a:gd name="connsiteX75" fmla="*/ 1250278 w 6831107"/>
              <a:gd name="connsiteY75" fmla="*/ 331958 h 331958"/>
              <a:gd name="connsiteX76" fmla="*/ 1114760 w 6831107"/>
              <a:gd name="connsiteY76" fmla="*/ 0 h 331958"/>
              <a:gd name="connsiteX77" fmla="*/ 1303373 w 6831107"/>
              <a:gd name="connsiteY77" fmla="*/ 0 h 331958"/>
              <a:gd name="connsiteX78" fmla="*/ 1147956 w 6831107"/>
              <a:gd name="connsiteY78" fmla="*/ 331958 h 331958"/>
              <a:gd name="connsiteX79" fmla="*/ 959343 w 6831107"/>
              <a:gd name="connsiteY79" fmla="*/ 331958 h 331958"/>
              <a:gd name="connsiteX80" fmla="*/ 823826 w 6831107"/>
              <a:gd name="connsiteY80" fmla="*/ 0 h 331958"/>
              <a:gd name="connsiteX81" fmla="*/ 1012439 w 6831107"/>
              <a:gd name="connsiteY81" fmla="*/ 0 h 331958"/>
              <a:gd name="connsiteX82" fmla="*/ 857022 w 6831107"/>
              <a:gd name="connsiteY82" fmla="*/ 331958 h 331958"/>
              <a:gd name="connsiteX83" fmla="*/ 668410 w 6831107"/>
              <a:gd name="connsiteY83" fmla="*/ 331958 h 331958"/>
              <a:gd name="connsiteX84" fmla="*/ 532893 w 6831107"/>
              <a:gd name="connsiteY84" fmla="*/ 0 h 331958"/>
              <a:gd name="connsiteX85" fmla="*/ 721505 w 6831107"/>
              <a:gd name="connsiteY85" fmla="*/ 0 h 331958"/>
              <a:gd name="connsiteX86" fmla="*/ 566089 w 6831107"/>
              <a:gd name="connsiteY86" fmla="*/ 331958 h 331958"/>
              <a:gd name="connsiteX87" fmla="*/ 377477 w 6831107"/>
              <a:gd name="connsiteY87" fmla="*/ 331958 h 331958"/>
              <a:gd name="connsiteX88" fmla="*/ 241959 w 6831107"/>
              <a:gd name="connsiteY88" fmla="*/ 0 h 331958"/>
              <a:gd name="connsiteX89" fmla="*/ 430572 w 6831107"/>
              <a:gd name="connsiteY89" fmla="*/ 0 h 331958"/>
              <a:gd name="connsiteX90" fmla="*/ 275156 w 6831107"/>
              <a:gd name="connsiteY90" fmla="*/ 331958 h 331958"/>
              <a:gd name="connsiteX91" fmla="*/ 86543 w 6831107"/>
              <a:gd name="connsiteY91" fmla="*/ 331958 h 331958"/>
              <a:gd name="connsiteX92" fmla="*/ 0 w 6831107"/>
              <a:gd name="connsiteY92" fmla="*/ 0 h 331958"/>
              <a:gd name="connsiteX93" fmla="*/ 139639 w 6831107"/>
              <a:gd name="connsiteY93" fmla="*/ 0 h 331958"/>
              <a:gd name="connsiteX94" fmla="*/ 0 w 6831107"/>
              <a:gd name="connsiteY94" fmla="*/ 298257 h 3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831107" h="331958">
                <a:moveTo>
                  <a:pt x="6642494" y="0"/>
                </a:moveTo>
                <a:lnTo>
                  <a:pt x="6831107" y="0"/>
                </a:lnTo>
                <a:lnTo>
                  <a:pt x="6675691" y="331958"/>
                </a:lnTo>
                <a:lnTo>
                  <a:pt x="6487078" y="331958"/>
                </a:lnTo>
                <a:close/>
                <a:moveTo>
                  <a:pt x="6351564" y="0"/>
                </a:moveTo>
                <a:lnTo>
                  <a:pt x="6540177" y="0"/>
                </a:lnTo>
                <a:lnTo>
                  <a:pt x="6384760" y="331958"/>
                </a:lnTo>
                <a:lnTo>
                  <a:pt x="6196148" y="331958"/>
                </a:lnTo>
                <a:close/>
                <a:moveTo>
                  <a:pt x="6060630" y="0"/>
                </a:moveTo>
                <a:lnTo>
                  <a:pt x="6249243" y="0"/>
                </a:lnTo>
                <a:lnTo>
                  <a:pt x="6093827" y="331958"/>
                </a:lnTo>
                <a:lnTo>
                  <a:pt x="5905214" y="331958"/>
                </a:lnTo>
                <a:close/>
                <a:moveTo>
                  <a:pt x="5769697" y="0"/>
                </a:moveTo>
                <a:lnTo>
                  <a:pt x="5958310" y="0"/>
                </a:lnTo>
                <a:lnTo>
                  <a:pt x="5802893" y="331958"/>
                </a:lnTo>
                <a:lnTo>
                  <a:pt x="5614280" y="331958"/>
                </a:lnTo>
                <a:close/>
                <a:moveTo>
                  <a:pt x="5478763" y="0"/>
                </a:moveTo>
                <a:lnTo>
                  <a:pt x="5667376" y="0"/>
                </a:lnTo>
                <a:lnTo>
                  <a:pt x="5511959" y="331958"/>
                </a:lnTo>
                <a:lnTo>
                  <a:pt x="5323347" y="331958"/>
                </a:lnTo>
                <a:close/>
                <a:moveTo>
                  <a:pt x="5187829" y="0"/>
                </a:moveTo>
                <a:lnTo>
                  <a:pt x="5376442" y="0"/>
                </a:lnTo>
                <a:lnTo>
                  <a:pt x="5221026" y="331958"/>
                </a:lnTo>
                <a:lnTo>
                  <a:pt x="5032413" y="331958"/>
                </a:lnTo>
                <a:close/>
                <a:moveTo>
                  <a:pt x="4896896" y="0"/>
                </a:moveTo>
                <a:lnTo>
                  <a:pt x="5085509" y="0"/>
                </a:lnTo>
                <a:lnTo>
                  <a:pt x="4930092" y="331958"/>
                </a:lnTo>
                <a:lnTo>
                  <a:pt x="4741480" y="331958"/>
                </a:lnTo>
                <a:close/>
                <a:moveTo>
                  <a:pt x="4605962" y="0"/>
                </a:moveTo>
                <a:lnTo>
                  <a:pt x="4794575" y="0"/>
                </a:lnTo>
                <a:lnTo>
                  <a:pt x="4639159" y="331958"/>
                </a:lnTo>
                <a:lnTo>
                  <a:pt x="4450546" y="331958"/>
                </a:lnTo>
                <a:close/>
                <a:moveTo>
                  <a:pt x="4315029" y="0"/>
                </a:moveTo>
                <a:lnTo>
                  <a:pt x="4503641" y="0"/>
                </a:lnTo>
                <a:lnTo>
                  <a:pt x="4348225" y="331958"/>
                </a:lnTo>
                <a:lnTo>
                  <a:pt x="4159612" y="331958"/>
                </a:lnTo>
                <a:close/>
                <a:moveTo>
                  <a:pt x="4024095" y="0"/>
                </a:moveTo>
                <a:lnTo>
                  <a:pt x="4212708" y="0"/>
                </a:lnTo>
                <a:lnTo>
                  <a:pt x="4057291" y="331958"/>
                </a:lnTo>
                <a:lnTo>
                  <a:pt x="3868678" y="331958"/>
                </a:lnTo>
                <a:close/>
                <a:moveTo>
                  <a:pt x="3733161" y="0"/>
                </a:moveTo>
                <a:lnTo>
                  <a:pt x="3921774" y="0"/>
                </a:lnTo>
                <a:lnTo>
                  <a:pt x="3766358" y="331958"/>
                </a:lnTo>
                <a:lnTo>
                  <a:pt x="3577744" y="331958"/>
                </a:lnTo>
                <a:close/>
                <a:moveTo>
                  <a:pt x="3442228" y="0"/>
                </a:moveTo>
                <a:lnTo>
                  <a:pt x="3630840" y="0"/>
                </a:lnTo>
                <a:lnTo>
                  <a:pt x="3475424" y="331958"/>
                </a:lnTo>
                <a:lnTo>
                  <a:pt x="3286812" y="331958"/>
                </a:lnTo>
                <a:close/>
                <a:moveTo>
                  <a:pt x="3151294" y="0"/>
                </a:moveTo>
                <a:lnTo>
                  <a:pt x="3339907" y="0"/>
                </a:lnTo>
                <a:lnTo>
                  <a:pt x="3184491" y="331958"/>
                </a:lnTo>
                <a:lnTo>
                  <a:pt x="2995879" y="331958"/>
                </a:lnTo>
                <a:close/>
                <a:moveTo>
                  <a:pt x="2860361" y="0"/>
                </a:moveTo>
                <a:lnTo>
                  <a:pt x="3048974" y="0"/>
                </a:lnTo>
                <a:lnTo>
                  <a:pt x="2893558" y="331958"/>
                </a:lnTo>
                <a:lnTo>
                  <a:pt x="2704944" y="331958"/>
                </a:lnTo>
                <a:close/>
                <a:moveTo>
                  <a:pt x="2569428" y="0"/>
                </a:moveTo>
                <a:lnTo>
                  <a:pt x="2758041" y="0"/>
                </a:lnTo>
                <a:lnTo>
                  <a:pt x="2602624" y="331958"/>
                </a:lnTo>
                <a:lnTo>
                  <a:pt x="2414010" y="331958"/>
                </a:lnTo>
                <a:close/>
                <a:moveTo>
                  <a:pt x="2278495" y="0"/>
                </a:moveTo>
                <a:lnTo>
                  <a:pt x="2467107" y="0"/>
                </a:lnTo>
                <a:lnTo>
                  <a:pt x="2311691" y="331958"/>
                </a:lnTo>
                <a:lnTo>
                  <a:pt x="2123078" y="331958"/>
                </a:lnTo>
                <a:close/>
                <a:moveTo>
                  <a:pt x="1987561" y="0"/>
                </a:moveTo>
                <a:lnTo>
                  <a:pt x="2176174" y="0"/>
                </a:lnTo>
                <a:lnTo>
                  <a:pt x="2020757" y="331958"/>
                </a:lnTo>
                <a:lnTo>
                  <a:pt x="1832144" y="331958"/>
                </a:lnTo>
                <a:close/>
                <a:moveTo>
                  <a:pt x="1696627" y="0"/>
                </a:moveTo>
                <a:lnTo>
                  <a:pt x="1885240" y="0"/>
                </a:lnTo>
                <a:lnTo>
                  <a:pt x="1729824" y="331958"/>
                </a:lnTo>
                <a:lnTo>
                  <a:pt x="1541211" y="331958"/>
                </a:lnTo>
                <a:close/>
                <a:moveTo>
                  <a:pt x="1405694" y="0"/>
                </a:moveTo>
                <a:lnTo>
                  <a:pt x="1594306" y="0"/>
                </a:lnTo>
                <a:lnTo>
                  <a:pt x="1438890" y="331958"/>
                </a:lnTo>
                <a:lnTo>
                  <a:pt x="1250278" y="331958"/>
                </a:lnTo>
                <a:close/>
                <a:moveTo>
                  <a:pt x="1114760" y="0"/>
                </a:moveTo>
                <a:lnTo>
                  <a:pt x="1303373" y="0"/>
                </a:lnTo>
                <a:lnTo>
                  <a:pt x="1147956" y="331958"/>
                </a:lnTo>
                <a:lnTo>
                  <a:pt x="959343" y="331958"/>
                </a:lnTo>
                <a:close/>
                <a:moveTo>
                  <a:pt x="823826" y="0"/>
                </a:moveTo>
                <a:lnTo>
                  <a:pt x="1012439" y="0"/>
                </a:lnTo>
                <a:lnTo>
                  <a:pt x="857022" y="331958"/>
                </a:lnTo>
                <a:lnTo>
                  <a:pt x="668410" y="331958"/>
                </a:lnTo>
                <a:close/>
                <a:moveTo>
                  <a:pt x="532893" y="0"/>
                </a:moveTo>
                <a:lnTo>
                  <a:pt x="721505" y="0"/>
                </a:lnTo>
                <a:lnTo>
                  <a:pt x="566089" y="331958"/>
                </a:lnTo>
                <a:lnTo>
                  <a:pt x="377477" y="331958"/>
                </a:lnTo>
                <a:close/>
                <a:moveTo>
                  <a:pt x="241959" y="0"/>
                </a:moveTo>
                <a:lnTo>
                  <a:pt x="430572" y="0"/>
                </a:lnTo>
                <a:lnTo>
                  <a:pt x="275156" y="331958"/>
                </a:lnTo>
                <a:lnTo>
                  <a:pt x="86543" y="331958"/>
                </a:lnTo>
                <a:close/>
                <a:moveTo>
                  <a:pt x="0" y="0"/>
                </a:moveTo>
                <a:lnTo>
                  <a:pt x="139639" y="0"/>
                </a:lnTo>
                <a:lnTo>
                  <a:pt x="0" y="29825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5" name="直接连接符 4"/>
          <p:cNvCxnSpPr>
            <a:endCxn id="7" idx="1"/>
          </p:cNvCxnSpPr>
          <p:nvPr/>
        </p:nvCxnSpPr>
        <p:spPr>
          <a:xfrm>
            <a:off x="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7" idx="3"/>
          </p:cNvCxnSpPr>
          <p:nvPr/>
        </p:nvCxnSpPr>
        <p:spPr>
          <a:xfrm flipV="1">
            <a:off x="754004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651960" y="63900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USER INTERFACE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85308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87248" y="6194784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-591310" y="843788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1406692" y="6194434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85074" y="6187807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89188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-587430" y="280571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9880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3713806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9700475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1415730" y="843788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1419610" y="280571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3799246" y="4731656"/>
            <a:ext cx="1373393" cy="1373393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6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91" name="文本框 6"/>
          <p:cNvSpPr txBox="1"/>
          <p:nvPr>
            <p:custDataLst>
              <p:tags r:id="rId2"/>
            </p:custDataLst>
          </p:nvPr>
        </p:nvSpPr>
        <p:spPr>
          <a:xfrm>
            <a:off x="3620169" y="4995866"/>
            <a:ext cx="1731546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rPr>
              <a:t>01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100" name="图片 99" descr="徽标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237" y="1914525"/>
            <a:ext cx="744791" cy="628680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304801" y="2679509"/>
            <a:ext cx="3491696" cy="3511740"/>
            <a:chOff x="-2500857" y="-1161143"/>
            <a:chExt cx="8829085" cy="8879769"/>
          </a:xfrm>
        </p:grpSpPr>
        <p:sp>
          <p:nvSpPr>
            <p:cNvPr id="70" name="任意多边形: 形状 69"/>
            <p:cNvSpPr/>
            <p:nvPr/>
          </p:nvSpPr>
          <p:spPr>
            <a:xfrm>
              <a:off x="-2500857" y="-1161143"/>
              <a:ext cx="8829085" cy="8879769"/>
            </a:xfrm>
            <a:custGeom>
              <a:avLst/>
              <a:gdLst/>
              <a:ahLst/>
              <a:cxnLst/>
              <a:rect l="0" t="0" r="0" b="0"/>
              <a:pathLst>
                <a:path w="9004301" h="9055990">
                  <a:moveTo>
                    <a:pt x="4044950" y="3710"/>
                  </a:moveTo>
                  <a:cubicBezTo>
                    <a:pt x="4023995" y="6497"/>
                    <a:pt x="3926840" y="17741"/>
                    <a:pt x="3829050" y="28698"/>
                  </a:cubicBezTo>
                  <a:cubicBezTo>
                    <a:pt x="3430553" y="73348"/>
                    <a:pt x="3058630" y="149410"/>
                    <a:pt x="2819088" y="235245"/>
                  </a:cubicBezTo>
                  <a:cubicBezTo>
                    <a:pt x="2759545" y="256582"/>
                    <a:pt x="2628100" y="299339"/>
                    <a:pt x="2526988" y="330261"/>
                  </a:cubicBezTo>
                  <a:cubicBezTo>
                    <a:pt x="2425877" y="361184"/>
                    <a:pt x="2280285" y="413428"/>
                    <a:pt x="2203450" y="446360"/>
                  </a:cubicBezTo>
                  <a:cubicBezTo>
                    <a:pt x="1971060" y="545963"/>
                    <a:pt x="1574338" y="779690"/>
                    <a:pt x="1227654" y="1021247"/>
                  </a:cubicBezTo>
                  <a:cubicBezTo>
                    <a:pt x="960746" y="1207219"/>
                    <a:pt x="593727" y="1611304"/>
                    <a:pt x="484496" y="1839460"/>
                  </a:cubicBezTo>
                  <a:cubicBezTo>
                    <a:pt x="462206" y="1886016"/>
                    <a:pt x="413126" y="1980314"/>
                    <a:pt x="375427" y="2049010"/>
                  </a:cubicBezTo>
                  <a:cubicBezTo>
                    <a:pt x="297116" y="2191712"/>
                    <a:pt x="244307" y="2341319"/>
                    <a:pt x="201334" y="2542212"/>
                  </a:cubicBezTo>
                  <a:cubicBezTo>
                    <a:pt x="175393" y="2663479"/>
                    <a:pt x="171548" y="2715426"/>
                    <a:pt x="172194" y="2935912"/>
                  </a:cubicBezTo>
                  <a:cubicBezTo>
                    <a:pt x="172818" y="3148681"/>
                    <a:pt x="177471" y="3210527"/>
                    <a:pt x="200861" y="3316912"/>
                  </a:cubicBezTo>
                  <a:cubicBezTo>
                    <a:pt x="259808" y="3585025"/>
                    <a:pt x="404433" y="3923515"/>
                    <a:pt x="550068" y="4134223"/>
                  </a:cubicBezTo>
                  <a:cubicBezTo>
                    <a:pt x="871143" y="4598760"/>
                    <a:pt x="1275410" y="4942764"/>
                    <a:pt x="1873250" y="5260160"/>
                  </a:cubicBezTo>
                  <a:cubicBezTo>
                    <a:pt x="1936115" y="5293536"/>
                    <a:pt x="2002185" y="5331393"/>
                    <a:pt x="2020073" y="5344289"/>
                  </a:cubicBezTo>
                  <a:cubicBezTo>
                    <a:pt x="2099895" y="5401834"/>
                    <a:pt x="2132858" y="5536270"/>
                    <a:pt x="2084364" y="5606495"/>
                  </a:cubicBezTo>
                  <a:cubicBezTo>
                    <a:pt x="1999268" y="5729724"/>
                    <a:pt x="2016110" y="5720216"/>
                    <a:pt x="1776615" y="5780226"/>
                  </a:cubicBezTo>
                  <a:cubicBezTo>
                    <a:pt x="1362791" y="5883917"/>
                    <a:pt x="1123668" y="5991226"/>
                    <a:pt x="626792" y="6296219"/>
                  </a:cubicBezTo>
                  <a:cubicBezTo>
                    <a:pt x="461960" y="6397396"/>
                    <a:pt x="239765" y="6642533"/>
                    <a:pt x="94264" y="6883731"/>
                  </a:cubicBezTo>
                  <a:cubicBezTo>
                    <a:pt x="27637" y="6994178"/>
                    <a:pt x="0" y="7123191"/>
                    <a:pt x="0" y="7323762"/>
                  </a:cubicBezTo>
                  <a:cubicBezTo>
                    <a:pt x="0" y="7503935"/>
                    <a:pt x="26778" y="7622629"/>
                    <a:pt x="97196" y="7754584"/>
                  </a:cubicBezTo>
                  <a:cubicBezTo>
                    <a:pt x="301819" y="8138024"/>
                    <a:pt x="669157" y="8426154"/>
                    <a:pt x="1288463" y="8688983"/>
                  </a:cubicBezTo>
                  <a:cubicBezTo>
                    <a:pt x="1588963" y="8816512"/>
                    <a:pt x="1961831" y="8918551"/>
                    <a:pt x="2308209" y="8968045"/>
                  </a:cubicBezTo>
                  <a:cubicBezTo>
                    <a:pt x="2923681" y="9055989"/>
                    <a:pt x="2896638" y="9054277"/>
                    <a:pt x="3463787" y="9041235"/>
                  </a:cubicBezTo>
                  <a:cubicBezTo>
                    <a:pt x="3972026" y="9029547"/>
                    <a:pt x="4102226" y="9019421"/>
                    <a:pt x="4413250" y="8967393"/>
                  </a:cubicBezTo>
                  <a:cubicBezTo>
                    <a:pt x="4831007" y="8897512"/>
                    <a:pt x="5324679" y="8762609"/>
                    <a:pt x="5523486" y="8664006"/>
                  </a:cubicBezTo>
                  <a:cubicBezTo>
                    <a:pt x="6009381" y="8423014"/>
                    <a:pt x="6065541" y="8392682"/>
                    <a:pt x="6172042" y="8313716"/>
                  </a:cubicBezTo>
                  <a:cubicBezTo>
                    <a:pt x="6308353" y="8212648"/>
                    <a:pt x="6450551" y="8075641"/>
                    <a:pt x="6533428" y="7965523"/>
                  </a:cubicBezTo>
                  <a:cubicBezTo>
                    <a:pt x="6601186" y="7875494"/>
                    <a:pt x="6636247" y="7805423"/>
                    <a:pt x="6723780" y="7585090"/>
                  </a:cubicBezTo>
                  <a:cubicBezTo>
                    <a:pt x="6803847" y="7383550"/>
                    <a:pt x="6791276" y="7393165"/>
                    <a:pt x="7032589" y="7348894"/>
                  </a:cubicBezTo>
                  <a:cubicBezTo>
                    <a:pt x="7443343" y="7273538"/>
                    <a:pt x="7594553" y="7238895"/>
                    <a:pt x="7717496" y="7191979"/>
                  </a:cubicBezTo>
                  <a:cubicBezTo>
                    <a:pt x="7780538" y="7167920"/>
                    <a:pt x="7865831" y="7126949"/>
                    <a:pt x="7907034" y="7100932"/>
                  </a:cubicBezTo>
                  <a:cubicBezTo>
                    <a:pt x="7948238" y="7074914"/>
                    <a:pt x="8013382" y="7033702"/>
                    <a:pt x="8051800" y="7009349"/>
                  </a:cubicBezTo>
                  <a:cubicBezTo>
                    <a:pt x="8370615" y="6807252"/>
                    <a:pt x="8439857" y="6719649"/>
                    <a:pt x="8517260" y="6420461"/>
                  </a:cubicBezTo>
                  <a:cubicBezTo>
                    <a:pt x="8536270" y="6346982"/>
                    <a:pt x="8536994" y="6324918"/>
                    <a:pt x="8522979" y="6246490"/>
                  </a:cubicBezTo>
                  <a:cubicBezTo>
                    <a:pt x="8504110" y="6140911"/>
                    <a:pt x="8436787" y="6004474"/>
                    <a:pt x="8350224" y="5896384"/>
                  </a:cubicBezTo>
                  <a:cubicBezTo>
                    <a:pt x="8217998" y="5731277"/>
                    <a:pt x="8223137" y="5652014"/>
                    <a:pt x="8376358" y="5493305"/>
                  </a:cubicBezTo>
                  <a:cubicBezTo>
                    <a:pt x="8476800" y="5389265"/>
                    <a:pt x="8515021" y="5296956"/>
                    <a:pt x="8515021" y="5158412"/>
                  </a:cubicBezTo>
                  <a:cubicBezTo>
                    <a:pt x="8515021" y="5038996"/>
                    <a:pt x="8480710" y="4959718"/>
                    <a:pt x="8384070" y="4855836"/>
                  </a:cubicBezTo>
                  <a:cubicBezTo>
                    <a:pt x="8314283" y="4780821"/>
                    <a:pt x="8267043" y="4694385"/>
                    <a:pt x="8268329" y="4644062"/>
                  </a:cubicBezTo>
                  <a:cubicBezTo>
                    <a:pt x="8269184" y="4610556"/>
                    <a:pt x="8311161" y="4550123"/>
                    <a:pt x="8428607" y="4413309"/>
                  </a:cubicBezTo>
                  <a:cubicBezTo>
                    <a:pt x="8554118" y="4267101"/>
                    <a:pt x="8685026" y="4057965"/>
                    <a:pt x="8792937" y="3831262"/>
                  </a:cubicBezTo>
                  <a:cubicBezTo>
                    <a:pt x="8973653" y="3451609"/>
                    <a:pt x="9004300" y="3322679"/>
                    <a:pt x="9004300" y="2942068"/>
                  </a:cubicBezTo>
                  <a:cubicBezTo>
                    <a:pt x="9004300" y="2664962"/>
                    <a:pt x="8990265" y="2576368"/>
                    <a:pt x="8902729" y="2300912"/>
                  </a:cubicBezTo>
                  <a:cubicBezTo>
                    <a:pt x="8738295" y="1783475"/>
                    <a:pt x="8342358" y="1284794"/>
                    <a:pt x="7791450" y="901260"/>
                  </a:cubicBezTo>
                  <a:cubicBezTo>
                    <a:pt x="7573983" y="749863"/>
                    <a:pt x="7237674" y="564564"/>
                    <a:pt x="6972300" y="449926"/>
                  </a:cubicBezTo>
                  <a:cubicBezTo>
                    <a:pt x="6728737" y="344711"/>
                    <a:pt x="6188998" y="175188"/>
                    <a:pt x="5973615" y="136256"/>
                  </a:cubicBezTo>
                  <a:cubicBezTo>
                    <a:pt x="5895826" y="122196"/>
                    <a:pt x="5758666" y="96569"/>
                    <a:pt x="5668815" y="79307"/>
                  </a:cubicBezTo>
                  <a:cubicBezTo>
                    <a:pt x="5318018" y="11915"/>
                    <a:pt x="5224311" y="4874"/>
                    <a:pt x="4635500" y="1659"/>
                  </a:cubicBezTo>
                  <a:cubicBezTo>
                    <a:pt x="4331653" y="0"/>
                    <a:pt x="4065905" y="923"/>
                    <a:pt x="4044950" y="3710"/>
                  </a:cubicBezTo>
                  <a:close/>
                </a:path>
              </a:pathLst>
            </a:custGeom>
            <a:gradFill flip="none" rotWithShape="1">
              <a:gsLst>
                <a:gs pos="99000">
                  <a:schemeClr val="bg1">
                    <a:alpha val="15000"/>
                  </a:schemeClr>
                </a:gs>
                <a:gs pos="44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alpha val="40000"/>
                </a:schemeClr>
              </a:solidFill>
              <a:prstDash val="solid"/>
            </a:ln>
            <a:effectLst>
              <a:innerShdw blurRad="114300" dist="127000">
                <a:schemeClr val="bg1"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844911" y="3281504"/>
              <a:ext cx="251089" cy="294992"/>
            </a:xfrm>
            <a:custGeom>
              <a:avLst/>
              <a:gdLst/>
              <a:ahLst/>
              <a:cxnLst/>
              <a:rect l="0" t="0" r="0" b="0"/>
              <a:pathLst>
                <a:path w="256072" h="300846">
                  <a:moveTo>
                    <a:pt x="63944" y="28061"/>
                  </a:moveTo>
                  <a:cubicBezTo>
                    <a:pt x="30281" y="59032"/>
                    <a:pt x="0" y="132717"/>
                    <a:pt x="7938" y="164345"/>
                  </a:cubicBezTo>
                  <a:cubicBezTo>
                    <a:pt x="11898" y="180122"/>
                    <a:pt x="30320" y="208212"/>
                    <a:pt x="48876" y="226769"/>
                  </a:cubicBezTo>
                  <a:cubicBezTo>
                    <a:pt x="122953" y="300845"/>
                    <a:pt x="233174" y="248666"/>
                    <a:pt x="250198" y="131462"/>
                  </a:cubicBezTo>
                  <a:cubicBezTo>
                    <a:pt x="256071" y="91033"/>
                    <a:pt x="251853" y="80675"/>
                    <a:pt x="217878" y="52087"/>
                  </a:cubicBezTo>
                  <a:cubicBezTo>
                    <a:pt x="169989" y="11791"/>
                    <a:pt x="94444" y="0"/>
                    <a:pt x="63944" y="28061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4276806" y="6232628"/>
              <a:ext cx="298751" cy="281201"/>
            </a:xfrm>
            <a:custGeom>
              <a:avLst/>
              <a:gdLst/>
              <a:ahLst/>
              <a:cxnLst/>
              <a:rect l="0" t="0" r="0" b="0"/>
              <a:pathLst>
                <a:path w="304680" h="286781">
                  <a:moveTo>
                    <a:pt x="82455" y="25598"/>
                  </a:moveTo>
                  <a:cubicBezTo>
                    <a:pt x="0" y="90458"/>
                    <a:pt x="13001" y="203164"/>
                    <a:pt x="107849" y="245745"/>
                  </a:cubicBezTo>
                  <a:cubicBezTo>
                    <a:pt x="199258" y="286780"/>
                    <a:pt x="285079" y="240535"/>
                    <a:pt x="298133" y="143210"/>
                  </a:cubicBezTo>
                  <a:cubicBezTo>
                    <a:pt x="304679" y="94406"/>
                    <a:pt x="301313" y="85599"/>
                    <a:pt x="260517" y="44805"/>
                  </a:cubicBezTo>
                  <a:cubicBezTo>
                    <a:pt x="224311" y="8598"/>
                    <a:pt x="206049" y="0"/>
                    <a:pt x="165356" y="0"/>
                  </a:cubicBezTo>
                  <a:cubicBezTo>
                    <a:pt x="134099" y="0"/>
                    <a:pt x="102655" y="9709"/>
                    <a:pt x="82455" y="25598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-438411" y="6203430"/>
            <a:ext cx="1223671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11097" y="409958"/>
            <a:ext cx="2627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>
                <a:solidFill>
                  <a:srgbClr val="FF66FF"/>
                </a:solidFill>
                <a:latin typeface="+mj-lt"/>
              </a:rPr>
              <a:t>OPENCHERRY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841393" y="6238649"/>
            <a:ext cx="2707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66FF"/>
                </a:solidFill>
                <a:latin typeface="+mj-lt"/>
              </a:rPr>
              <a:t>www.opencherry.com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6096000" y="6201341"/>
            <a:ext cx="609600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5351715" y="-400024"/>
            <a:ext cx="6907270" cy="6761895"/>
            <a:chOff x="5319974" y="-1310713"/>
            <a:chExt cx="6907270" cy="6761895"/>
          </a:xfrm>
        </p:grpSpPr>
        <p:sp>
          <p:nvSpPr>
            <p:cNvPr id="79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5319974" y="-1310713"/>
              <a:ext cx="6907270" cy="452431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72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7200" dirty="0">
                  <a:solidFill>
                    <a:schemeClr val="bg1"/>
                  </a:solidFill>
                  <a:latin typeface="+mj-lt"/>
                  <a:ea typeface="+mj-ea"/>
                </a:rPr>
                <a:t>用户体验</a:t>
              </a:r>
              <a:endParaRPr lang="en-US" altLang="zh-CN" sz="72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pPr>
                <a:defRPr/>
              </a:pPr>
              <a:r>
                <a:rPr lang="en-US" altLang="zh-CN" sz="7200" dirty="0">
                  <a:solidFill>
                    <a:schemeClr val="bg1"/>
                  </a:solidFill>
                  <a:ea typeface="+mj-ea"/>
                </a:rPr>
                <a:t>USER INTERFACE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5448845" y="2977719"/>
              <a:ext cx="5955755" cy="279698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1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5548987" y="2962179"/>
              <a:ext cx="4380022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pc="6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rPr>
                <a:t>线性使用流程</a:t>
              </a:r>
              <a:endParaRPr lang="en-US" altLang="zh-CN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ea typeface="+mj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5438085" y="3726104"/>
              <a:ext cx="3898049" cy="132893"/>
            </a:xfrm>
            <a:custGeom>
              <a:avLst/>
              <a:gdLst>
                <a:gd name="connsiteX0" fmla="*/ 4482283 w 4543313"/>
                <a:gd name="connsiteY0" fmla="*/ 0 h 154891"/>
                <a:gd name="connsiteX1" fmla="*/ 4543313 w 4543313"/>
                <a:gd name="connsiteY1" fmla="*/ 0 h 154891"/>
                <a:gd name="connsiteX2" fmla="*/ 4471339 w 4543313"/>
                <a:gd name="connsiteY2" fmla="*/ 154891 h 154891"/>
                <a:gd name="connsiteX3" fmla="*/ 4410309 w 4543313"/>
                <a:gd name="connsiteY3" fmla="*/ 154891 h 154891"/>
                <a:gd name="connsiteX4" fmla="*/ 4382670 w 4543313"/>
                <a:gd name="connsiteY4" fmla="*/ 0 h 154891"/>
                <a:gd name="connsiteX5" fmla="*/ 4443700 w 4543313"/>
                <a:gd name="connsiteY5" fmla="*/ 0 h 154891"/>
                <a:gd name="connsiteX6" fmla="*/ 4371726 w 4543313"/>
                <a:gd name="connsiteY6" fmla="*/ 154891 h 154891"/>
                <a:gd name="connsiteX7" fmla="*/ 4310696 w 4543313"/>
                <a:gd name="connsiteY7" fmla="*/ 154891 h 154891"/>
                <a:gd name="connsiteX8" fmla="*/ 4283057 w 4543313"/>
                <a:gd name="connsiteY8" fmla="*/ 0 h 154891"/>
                <a:gd name="connsiteX9" fmla="*/ 4344087 w 4543313"/>
                <a:gd name="connsiteY9" fmla="*/ 0 h 154891"/>
                <a:gd name="connsiteX10" fmla="*/ 4272113 w 4543313"/>
                <a:gd name="connsiteY10" fmla="*/ 154891 h 154891"/>
                <a:gd name="connsiteX11" fmla="*/ 4211083 w 4543313"/>
                <a:gd name="connsiteY11" fmla="*/ 154891 h 154891"/>
                <a:gd name="connsiteX12" fmla="*/ 4183444 w 4543313"/>
                <a:gd name="connsiteY12" fmla="*/ 0 h 154891"/>
                <a:gd name="connsiteX13" fmla="*/ 4244474 w 4543313"/>
                <a:gd name="connsiteY13" fmla="*/ 0 h 154891"/>
                <a:gd name="connsiteX14" fmla="*/ 4172500 w 4543313"/>
                <a:gd name="connsiteY14" fmla="*/ 154891 h 154891"/>
                <a:gd name="connsiteX15" fmla="*/ 4111470 w 4543313"/>
                <a:gd name="connsiteY15" fmla="*/ 154891 h 154891"/>
                <a:gd name="connsiteX16" fmla="*/ 4083831 w 4543313"/>
                <a:gd name="connsiteY16" fmla="*/ 0 h 154891"/>
                <a:gd name="connsiteX17" fmla="*/ 4144861 w 4543313"/>
                <a:gd name="connsiteY17" fmla="*/ 0 h 154891"/>
                <a:gd name="connsiteX18" fmla="*/ 4072887 w 4543313"/>
                <a:gd name="connsiteY18" fmla="*/ 154891 h 154891"/>
                <a:gd name="connsiteX19" fmla="*/ 4011857 w 4543313"/>
                <a:gd name="connsiteY19" fmla="*/ 154891 h 154891"/>
                <a:gd name="connsiteX20" fmla="*/ 3984218 w 4543313"/>
                <a:gd name="connsiteY20" fmla="*/ 0 h 154891"/>
                <a:gd name="connsiteX21" fmla="*/ 4045248 w 4543313"/>
                <a:gd name="connsiteY21" fmla="*/ 0 h 154891"/>
                <a:gd name="connsiteX22" fmla="*/ 3973274 w 4543313"/>
                <a:gd name="connsiteY22" fmla="*/ 154891 h 154891"/>
                <a:gd name="connsiteX23" fmla="*/ 3912244 w 4543313"/>
                <a:gd name="connsiteY23" fmla="*/ 154891 h 154891"/>
                <a:gd name="connsiteX24" fmla="*/ 3884605 w 4543313"/>
                <a:gd name="connsiteY24" fmla="*/ 0 h 154891"/>
                <a:gd name="connsiteX25" fmla="*/ 3945635 w 4543313"/>
                <a:gd name="connsiteY25" fmla="*/ 0 h 154891"/>
                <a:gd name="connsiteX26" fmla="*/ 3873661 w 4543313"/>
                <a:gd name="connsiteY26" fmla="*/ 154891 h 154891"/>
                <a:gd name="connsiteX27" fmla="*/ 3812631 w 4543313"/>
                <a:gd name="connsiteY27" fmla="*/ 154891 h 154891"/>
                <a:gd name="connsiteX28" fmla="*/ 3784992 w 4543313"/>
                <a:gd name="connsiteY28" fmla="*/ 0 h 154891"/>
                <a:gd name="connsiteX29" fmla="*/ 3846022 w 4543313"/>
                <a:gd name="connsiteY29" fmla="*/ 0 h 154891"/>
                <a:gd name="connsiteX30" fmla="*/ 3774048 w 4543313"/>
                <a:gd name="connsiteY30" fmla="*/ 154891 h 154891"/>
                <a:gd name="connsiteX31" fmla="*/ 3713018 w 4543313"/>
                <a:gd name="connsiteY31" fmla="*/ 154891 h 154891"/>
                <a:gd name="connsiteX32" fmla="*/ 3685379 w 4543313"/>
                <a:gd name="connsiteY32" fmla="*/ 0 h 154891"/>
                <a:gd name="connsiteX33" fmla="*/ 3746409 w 4543313"/>
                <a:gd name="connsiteY33" fmla="*/ 0 h 154891"/>
                <a:gd name="connsiteX34" fmla="*/ 3674435 w 4543313"/>
                <a:gd name="connsiteY34" fmla="*/ 154891 h 154891"/>
                <a:gd name="connsiteX35" fmla="*/ 3613404 w 4543313"/>
                <a:gd name="connsiteY35" fmla="*/ 154891 h 154891"/>
                <a:gd name="connsiteX36" fmla="*/ 3585766 w 4543313"/>
                <a:gd name="connsiteY36" fmla="*/ 0 h 154891"/>
                <a:gd name="connsiteX37" fmla="*/ 3646796 w 4543313"/>
                <a:gd name="connsiteY37" fmla="*/ 0 h 154891"/>
                <a:gd name="connsiteX38" fmla="*/ 3574822 w 4543313"/>
                <a:gd name="connsiteY38" fmla="*/ 154891 h 154891"/>
                <a:gd name="connsiteX39" fmla="*/ 3513791 w 4543313"/>
                <a:gd name="connsiteY39" fmla="*/ 154891 h 154891"/>
                <a:gd name="connsiteX40" fmla="*/ 3486152 w 4543313"/>
                <a:gd name="connsiteY40" fmla="*/ 0 h 154891"/>
                <a:gd name="connsiteX41" fmla="*/ 3547183 w 4543313"/>
                <a:gd name="connsiteY41" fmla="*/ 0 h 154891"/>
                <a:gd name="connsiteX42" fmla="*/ 3475209 w 4543313"/>
                <a:gd name="connsiteY42" fmla="*/ 154891 h 154891"/>
                <a:gd name="connsiteX43" fmla="*/ 3414178 w 4543313"/>
                <a:gd name="connsiteY43" fmla="*/ 154891 h 154891"/>
                <a:gd name="connsiteX44" fmla="*/ 3386539 w 4543313"/>
                <a:gd name="connsiteY44" fmla="*/ 0 h 154891"/>
                <a:gd name="connsiteX45" fmla="*/ 3447570 w 4543313"/>
                <a:gd name="connsiteY45" fmla="*/ 0 h 154891"/>
                <a:gd name="connsiteX46" fmla="*/ 3375596 w 4543313"/>
                <a:gd name="connsiteY46" fmla="*/ 154891 h 154891"/>
                <a:gd name="connsiteX47" fmla="*/ 3314565 w 4543313"/>
                <a:gd name="connsiteY47" fmla="*/ 154891 h 154891"/>
                <a:gd name="connsiteX48" fmla="*/ 3286926 w 4543313"/>
                <a:gd name="connsiteY48" fmla="*/ 0 h 154891"/>
                <a:gd name="connsiteX49" fmla="*/ 3347957 w 4543313"/>
                <a:gd name="connsiteY49" fmla="*/ 0 h 154891"/>
                <a:gd name="connsiteX50" fmla="*/ 3275983 w 4543313"/>
                <a:gd name="connsiteY50" fmla="*/ 154891 h 154891"/>
                <a:gd name="connsiteX51" fmla="*/ 3214952 w 4543313"/>
                <a:gd name="connsiteY51" fmla="*/ 154891 h 154891"/>
                <a:gd name="connsiteX52" fmla="*/ 3187313 w 4543313"/>
                <a:gd name="connsiteY52" fmla="*/ 0 h 154891"/>
                <a:gd name="connsiteX53" fmla="*/ 3248344 w 4543313"/>
                <a:gd name="connsiteY53" fmla="*/ 0 h 154891"/>
                <a:gd name="connsiteX54" fmla="*/ 3176370 w 4543313"/>
                <a:gd name="connsiteY54" fmla="*/ 154891 h 154891"/>
                <a:gd name="connsiteX55" fmla="*/ 3115339 w 4543313"/>
                <a:gd name="connsiteY55" fmla="*/ 154891 h 154891"/>
                <a:gd name="connsiteX56" fmla="*/ 3087700 w 4543313"/>
                <a:gd name="connsiteY56" fmla="*/ 0 h 154891"/>
                <a:gd name="connsiteX57" fmla="*/ 3148731 w 4543313"/>
                <a:gd name="connsiteY57" fmla="*/ 0 h 154891"/>
                <a:gd name="connsiteX58" fmla="*/ 3076757 w 4543313"/>
                <a:gd name="connsiteY58" fmla="*/ 154891 h 154891"/>
                <a:gd name="connsiteX59" fmla="*/ 3015726 w 4543313"/>
                <a:gd name="connsiteY59" fmla="*/ 154891 h 154891"/>
                <a:gd name="connsiteX60" fmla="*/ 2974419 w 4543313"/>
                <a:gd name="connsiteY60" fmla="*/ 0 h 154891"/>
                <a:gd name="connsiteX61" fmla="*/ 3035450 w 4543313"/>
                <a:gd name="connsiteY61" fmla="*/ 0 h 154891"/>
                <a:gd name="connsiteX62" fmla="*/ 2963476 w 4543313"/>
                <a:gd name="connsiteY62" fmla="*/ 154891 h 154891"/>
                <a:gd name="connsiteX63" fmla="*/ 2902445 w 4543313"/>
                <a:gd name="connsiteY63" fmla="*/ 154891 h 154891"/>
                <a:gd name="connsiteX64" fmla="*/ 2874806 w 4543313"/>
                <a:gd name="connsiteY64" fmla="*/ 0 h 154891"/>
                <a:gd name="connsiteX65" fmla="*/ 2935837 w 4543313"/>
                <a:gd name="connsiteY65" fmla="*/ 0 h 154891"/>
                <a:gd name="connsiteX66" fmla="*/ 2863863 w 4543313"/>
                <a:gd name="connsiteY66" fmla="*/ 154891 h 154891"/>
                <a:gd name="connsiteX67" fmla="*/ 2802832 w 4543313"/>
                <a:gd name="connsiteY67" fmla="*/ 154891 h 154891"/>
                <a:gd name="connsiteX68" fmla="*/ 2775193 w 4543313"/>
                <a:gd name="connsiteY68" fmla="*/ 0 h 154891"/>
                <a:gd name="connsiteX69" fmla="*/ 2836224 w 4543313"/>
                <a:gd name="connsiteY69" fmla="*/ 0 h 154891"/>
                <a:gd name="connsiteX70" fmla="*/ 2764250 w 4543313"/>
                <a:gd name="connsiteY70" fmla="*/ 154891 h 154891"/>
                <a:gd name="connsiteX71" fmla="*/ 2703219 w 4543313"/>
                <a:gd name="connsiteY71" fmla="*/ 154891 h 154891"/>
                <a:gd name="connsiteX72" fmla="*/ 2675580 w 4543313"/>
                <a:gd name="connsiteY72" fmla="*/ 0 h 154891"/>
                <a:gd name="connsiteX73" fmla="*/ 2736611 w 4543313"/>
                <a:gd name="connsiteY73" fmla="*/ 0 h 154891"/>
                <a:gd name="connsiteX74" fmla="*/ 2664637 w 4543313"/>
                <a:gd name="connsiteY74" fmla="*/ 154891 h 154891"/>
                <a:gd name="connsiteX75" fmla="*/ 2603606 w 4543313"/>
                <a:gd name="connsiteY75" fmla="*/ 154891 h 154891"/>
                <a:gd name="connsiteX76" fmla="*/ 2575967 w 4543313"/>
                <a:gd name="connsiteY76" fmla="*/ 0 h 154891"/>
                <a:gd name="connsiteX77" fmla="*/ 2636998 w 4543313"/>
                <a:gd name="connsiteY77" fmla="*/ 0 h 154891"/>
                <a:gd name="connsiteX78" fmla="*/ 2565024 w 4543313"/>
                <a:gd name="connsiteY78" fmla="*/ 154891 h 154891"/>
                <a:gd name="connsiteX79" fmla="*/ 2503993 w 4543313"/>
                <a:gd name="connsiteY79" fmla="*/ 154891 h 154891"/>
                <a:gd name="connsiteX80" fmla="*/ 2476354 w 4543313"/>
                <a:gd name="connsiteY80" fmla="*/ 0 h 154891"/>
                <a:gd name="connsiteX81" fmla="*/ 2537385 w 4543313"/>
                <a:gd name="connsiteY81" fmla="*/ 0 h 154891"/>
                <a:gd name="connsiteX82" fmla="*/ 2465410 w 4543313"/>
                <a:gd name="connsiteY82" fmla="*/ 154891 h 154891"/>
                <a:gd name="connsiteX83" fmla="*/ 2404380 w 4543313"/>
                <a:gd name="connsiteY83" fmla="*/ 154891 h 154891"/>
                <a:gd name="connsiteX84" fmla="*/ 2376741 w 4543313"/>
                <a:gd name="connsiteY84" fmla="*/ 0 h 154891"/>
                <a:gd name="connsiteX85" fmla="*/ 2437772 w 4543313"/>
                <a:gd name="connsiteY85" fmla="*/ 0 h 154891"/>
                <a:gd name="connsiteX86" fmla="*/ 2365797 w 4543313"/>
                <a:gd name="connsiteY86" fmla="*/ 154891 h 154891"/>
                <a:gd name="connsiteX87" fmla="*/ 2304767 w 4543313"/>
                <a:gd name="connsiteY87" fmla="*/ 154891 h 154891"/>
                <a:gd name="connsiteX88" fmla="*/ 2277128 w 4543313"/>
                <a:gd name="connsiteY88" fmla="*/ 0 h 154891"/>
                <a:gd name="connsiteX89" fmla="*/ 2338158 w 4543313"/>
                <a:gd name="connsiteY89" fmla="*/ 0 h 154891"/>
                <a:gd name="connsiteX90" fmla="*/ 2266184 w 4543313"/>
                <a:gd name="connsiteY90" fmla="*/ 154891 h 154891"/>
                <a:gd name="connsiteX91" fmla="*/ 2205154 w 4543313"/>
                <a:gd name="connsiteY91" fmla="*/ 154891 h 154891"/>
                <a:gd name="connsiteX92" fmla="*/ 2177515 w 4543313"/>
                <a:gd name="connsiteY92" fmla="*/ 0 h 154891"/>
                <a:gd name="connsiteX93" fmla="*/ 2238545 w 4543313"/>
                <a:gd name="connsiteY93" fmla="*/ 0 h 154891"/>
                <a:gd name="connsiteX94" fmla="*/ 2166571 w 4543313"/>
                <a:gd name="connsiteY94" fmla="*/ 154891 h 154891"/>
                <a:gd name="connsiteX95" fmla="*/ 2105541 w 4543313"/>
                <a:gd name="connsiteY95" fmla="*/ 154891 h 154891"/>
                <a:gd name="connsiteX96" fmla="*/ 2077902 w 4543313"/>
                <a:gd name="connsiteY96" fmla="*/ 0 h 154891"/>
                <a:gd name="connsiteX97" fmla="*/ 2138932 w 4543313"/>
                <a:gd name="connsiteY97" fmla="*/ 0 h 154891"/>
                <a:gd name="connsiteX98" fmla="*/ 2066958 w 4543313"/>
                <a:gd name="connsiteY98" fmla="*/ 154891 h 154891"/>
                <a:gd name="connsiteX99" fmla="*/ 2005928 w 4543313"/>
                <a:gd name="connsiteY99" fmla="*/ 154891 h 154891"/>
                <a:gd name="connsiteX100" fmla="*/ 1978289 w 4543313"/>
                <a:gd name="connsiteY100" fmla="*/ 0 h 154891"/>
                <a:gd name="connsiteX101" fmla="*/ 2039319 w 4543313"/>
                <a:gd name="connsiteY101" fmla="*/ 0 h 154891"/>
                <a:gd name="connsiteX102" fmla="*/ 1967345 w 4543313"/>
                <a:gd name="connsiteY102" fmla="*/ 154891 h 154891"/>
                <a:gd name="connsiteX103" fmla="*/ 1906315 w 4543313"/>
                <a:gd name="connsiteY103" fmla="*/ 154891 h 154891"/>
                <a:gd name="connsiteX104" fmla="*/ 1878676 w 4543313"/>
                <a:gd name="connsiteY104" fmla="*/ 0 h 154891"/>
                <a:gd name="connsiteX105" fmla="*/ 1939706 w 4543313"/>
                <a:gd name="connsiteY105" fmla="*/ 0 h 154891"/>
                <a:gd name="connsiteX106" fmla="*/ 1867732 w 4543313"/>
                <a:gd name="connsiteY106" fmla="*/ 154891 h 154891"/>
                <a:gd name="connsiteX107" fmla="*/ 1806702 w 4543313"/>
                <a:gd name="connsiteY107" fmla="*/ 154891 h 154891"/>
                <a:gd name="connsiteX108" fmla="*/ 1779063 w 4543313"/>
                <a:gd name="connsiteY108" fmla="*/ 0 h 154891"/>
                <a:gd name="connsiteX109" fmla="*/ 1840093 w 4543313"/>
                <a:gd name="connsiteY109" fmla="*/ 0 h 154891"/>
                <a:gd name="connsiteX110" fmla="*/ 1768119 w 4543313"/>
                <a:gd name="connsiteY110" fmla="*/ 154891 h 154891"/>
                <a:gd name="connsiteX111" fmla="*/ 1707089 w 4543313"/>
                <a:gd name="connsiteY111" fmla="*/ 154891 h 154891"/>
                <a:gd name="connsiteX112" fmla="*/ 1679450 w 4543313"/>
                <a:gd name="connsiteY112" fmla="*/ 0 h 154891"/>
                <a:gd name="connsiteX113" fmla="*/ 1740480 w 4543313"/>
                <a:gd name="connsiteY113" fmla="*/ 0 h 154891"/>
                <a:gd name="connsiteX114" fmla="*/ 1668506 w 4543313"/>
                <a:gd name="connsiteY114" fmla="*/ 154891 h 154891"/>
                <a:gd name="connsiteX115" fmla="*/ 1607476 w 4543313"/>
                <a:gd name="connsiteY115" fmla="*/ 154891 h 154891"/>
                <a:gd name="connsiteX116" fmla="*/ 1579837 w 4543313"/>
                <a:gd name="connsiteY116" fmla="*/ 0 h 154891"/>
                <a:gd name="connsiteX117" fmla="*/ 1640867 w 4543313"/>
                <a:gd name="connsiteY117" fmla="*/ 0 h 154891"/>
                <a:gd name="connsiteX118" fmla="*/ 1568893 w 4543313"/>
                <a:gd name="connsiteY118" fmla="*/ 154891 h 154891"/>
                <a:gd name="connsiteX119" fmla="*/ 1507863 w 4543313"/>
                <a:gd name="connsiteY119" fmla="*/ 154891 h 154891"/>
                <a:gd name="connsiteX120" fmla="*/ 1466556 w 4543313"/>
                <a:gd name="connsiteY120" fmla="*/ 0 h 154891"/>
                <a:gd name="connsiteX121" fmla="*/ 1527587 w 4543313"/>
                <a:gd name="connsiteY121" fmla="*/ 0 h 154891"/>
                <a:gd name="connsiteX122" fmla="*/ 1455613 w 4543313"/>
                <a:gd name="connsiteY122" fmla="*/ 154891 h 154891"/>
                <a:gd name="connsiteX123" fmla="*/ 1394582 w 4543313"/>
                <a:gd name="connsiteY123" fmla="*/ 154891 h 154891"/>
                <a:gd name="connsiteX124" fmla="*/ 1366943 w 4543313"/>
                <a:gd name="connsiteY124" fmla="*/ 0 h 154891"/>
                <a:gd name="connsiteX125" fmla="*/ 1427974 w 4543313"/>
                <a:gd name="connsiteY125" fmla="*/ 0 h 154891"/>
                <a:gd name="connsiteX126" fmla="*/ 1356000 w 4543313"/>
                <a:gd name="connsiteY126" fmla="*/ 154891 h 154891"/>
                <a:gd name="connsiteX127" fmla="*/ 1294969 w 4543313"/>
                <a:gd name="connsiteY127" fmla="*/ 154891 h 154891"/>
                <a:gd name="connsiteX128" fmla="*/ 1267330 w 4543313"/>
                <a:gd name="connsiteY128" fmla="*/ 0 h 154891"/>
                <a:gd name="connsiteX129" fmla="*/ 1328361 w 4543313"/>
                <a:gd name="connsiteY129" fmla="*/ 0 h 154891"/>
                <a:gd name="connsiteX130" fmla="*/ 1256387 w 4543313"/>
                <a:gd name="connsiteY130" fmla="*/ 154891 h 154891"/>
                <a:gd name="connsiteX131" fmla="*/ 1195356 w 4543313"/>
                <a:gd name="connsiteY131" fmla="*/ 154891 h 154891"/>
                <a:gd name="connsiteX132" fmla="*/ 1167717 w 4543313"/>
                <a:gd name="connsiteY132" fmla="*/ 0 h 154891"/>
                <a:gd name="connsiteX133" fmla="*/ 1228748 w 4543313"/>
                <a:gd name="connsiteY133" fmla="*/ 0 h 154891"/>
                <a:gd name="connsiteX134" fmla="*/ 1156774 w 4543313"/>
                <a:gd name="connsiteY134" fmla="*/ 154891 h 154891"/>
                <a:gd name="connsiteX135" fmla="*/ 1095743 w 4543313"/>
                <a:gd name="connsiteY135" fmla="*/ 154891 h 154891"/>
                <a:gd name="connsiteX136" fmla="*/ 1068104 w 4543313"/>
                <a:gd name="connsiteY136" fmla="*/ 0 h 154891"/>
                <a:gd name="connsiteX137" fmla="*/ 1129135 w 4543313"/>
                <a:gd name="connsiteY137" fmla="*/ 0 h 154891"/>
                <a:gd name="connsiteX138" fmla="*/ 1057161 w 4543313"/>
                <a:gd name="connsiteY138" fmla="*/ 154891 h 154891"/>
                <a:gd name="connsiteX139" fmla="*/ 996130 w 4543313"/>
                <a:gd name="connsiteY139" fmla="*/ 154891 h 154891"/>
                <a:gd name="connsiteX140" fmla="*/ 968491 w 4543313"/>
                <a:gd name="connsiteY140" fmla="*/ 0 h 154891"/>
                <a:gd name="connsiteX141" fmla="*/ 1029522 w 4543313"/>
                <a:gd name="connsiteY141" fmla="*/ 0 h 154891"/>
                <a:gd name="connsiteX142" fmla="*/ 957548 w 4543313"/>
                <a:gd name="connsiteY142" fmla="*/ 154891 h 154891"/>
                <a:gd name="connsiteX143" fmla="*/ 896517 w 4543313"/>
                <a:gd name="connsiteY143" fmla="*/ 154891 h 154891"/>
                <a:gd name="connsiteX144" fmla="*/ 868878 w 4543313"/>
                <a:gd name="connsiteY144" fmla="*/ 0 h 154891"/>
                <a:gd name="connsiteX145" fmla="*/ 929909 w 4543313"/>
                <a:gd name="connsiteY145" fmla="*/ 0 h 154891"/>
                <a:gd name="connsiteX146" fmla="*/ 857935 w 4543313"/>
                <a:gd name="connsiteY146" fmla="*/ 154891 h 154891"/>
                <a:gd name="connsiteX147" fmla="*/ 796904 w 4543313"/>
                <a:gd name="connsiteY147" fmla="*/ 154891 h 154891"/>
                <a:gd name="connsiteX148" fmla="*/ 769265 w 4543313"/>
                <a:gd name="connsiteY148" fmla="*/ 0 h 154891"/>
                <a:gd name="connsiteX149" fmla="*/ 830296 w 4543313"/>
                <a:gd name="connsiteY149" fmla="*/ 0 h 154891"/>
                <a:gd name="connsiteX150" fmla="*/ 758321 w 4543313"/>
                <a:gd name="connsiteY150" fmla="*/ 154891 h 154891"/>
                <a:gd name="connsiteX151" fmla="*/ 697291 w 4543313"/>
                <a:gd name="connsiteY151" fmla="*/ 154891 h 154891"/>
                <a:gd name="connsiteX152" fmla="*/ 669652 w 4543313"/>
                <a:gd name="connsiteY152" fmla="*/ 0 h 154891"/>
                <a:gd name="connsiteX153" fmla="*/ 730683 w 4543313"/>
                <a:gd name="connsiteY153" fmla="*/ 0 h 154891"/>
                <a:gd name="connsiteX154" fmla="*/ 658708 w 4543313"/>
                <a:gd name="connsiteY154" fmla="*/ 154891 h 154891"/>
                <a:gd name="connsiteX155" fmla="*/ 597678 w 4543313"/>
                <a:gd name="connsiteY155" fmla="*/ 154891 h 154891"/>
                <a:gd name="connsiteX156" fmla="*/ 570039 w 4543313"/>
                <a:gd name="connsiteY156" fmla="*/ 0 h 154891"/>
                <a:gd name="connsiteX157" fmla="*/ 631069 w 4543313"/>
                <a:gd name="connsiteY157" fmla="*/ 0 h 154891"/>
                <a:gd name="connsiteX158" fmla="*/ 559095 w 4543313"/>
                <a:gd name="connsiteY158" fmla="*/ 154891 h 154891"/>
                <a:gd name="connsiteX159" fmla="*/ 498065 w 4543313"/>
                <a:gd name="connsiteY159" fmla="*/ 154891 h 154891"/>
                <a:gd name="connsiteX160" fmla="*/ 470426 w 4543313"/>
                <a:gd name="connsiteY160" fmla="*/ 0 h 154891"/>
                <a:gd name="connsiteX161" fmla="*/ 531456 w 4543313"/>
                <a:gd name="connsiteY161" fmla="*/ 0 h 154891"/>
                <a:gd name="connsiteX162" fmla="*/ 459482 w 4543313"/>
                <a:gd name="connsiteY162" fmla="*/ 154891 h 154891"/>
                <a:gd name="connsiteX163" fmla="*/ 398452 w 4543313"/>
                <a:gd name="connsiteY163" fmla="*/ 154891 h 154891"/>
                <a:gd name="connsiteX164" fmla="*/ 370813 w 4543313"/>
                <a:gd name="connsiteY164" fmla="*/ 0 h 154891"/>
                <a:gd name="connsiteX165" fmla="*/ 431843 w 4543313"/>
                <a:gd name="connsiteY165" fmla="*/ 0 h 154891"/>
                <a:gd name="connsiteX166" fmla="*/ 359869 w 4543313"/>
                <a:gd name="connsiteY166" fmla="*/ 154891 h 154891"/>
                <a:gd name="connsiteX167" fmla="*/ 298839 w 4543313"/>
                <a:gd name="connsiteY167" fmla="*/ 154891 h 154891"/>
                <a:gd name="connsiteX168" fmla="*/ 271200 w 4543313"/>
                <a:gd name="connsiteY168" fmla="*/ 0 h 154891"/>
                <a:gd name="connsiteX169" fmla="*/ 332230 w 4543313"/>
                <a:gd name="connsiteY169" fmla="*/ 0 h 154891"/>
                <a:gd name="connsiteX170" fmla="*/ 260256 w 4543313"/>
                <a:gd name="connsiteY170" fmla="*/ 154891 h 154891"/>
                <a:gd name="connsiteX171" fmla="*/ 199226 w 4543313"/>
                <a:gd name="connsiteY171" fmla="*/ 154891 h 154891"/>
                <a:gd name="connsiteX172" fmla="*/ 171587 w 4543313"/>
                <a:gd name="connsiteY172" fmla="*/ 0 h 154891"/>
                <a:gd name="connsiteX173" fmla="*/ 232617 w 4543313"/>
                <a:gd name="connsiteY173" fmla="*/ 0 h 154891"/>
                <a:gd name="connsiteX174" fmla="*/ 160643 w 4543313"/>
                <a:gd name="connsiteY174" fmla="*/ 154891 h 154891"/>
                <a:gd name="connsiteX175" fmla="*/ 99613 w 4543313"/>
                <a:gd name="connsiteY175" fmla="*/ 154891 h 154891"/>
                <a:gd name="connsiteX176" fmla="*/ 71974 w 4543313"/>
                <a:gd name="connsiteY176" fmla="*/ 0 h 154891"/>
                <a:gd name="connsiteX177" fmla="*/ 133004 w 4543313"/>
                <a:gd name="connsiteY177" fmla="*/ 0 h 154891"/>
                <a:gd name="connsiteX178" fmla="*/ 61030 w 4543313"/>
                <a:gd name="connsiteY178" fmla="*/ 154891 h 154891"/>
                <a:gd name="connsiteX179" fmla="*/ 0 w 4543313"/>
                <a:gd name="connsiteY179" fmla="*/ 154891 h 15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543313" h="154891">
                  <a:moveTo>
                    <a:pt x="4482283" y="0"/>
                  </a:moveTo>
                  <a:lnTo>
                    <a:pt x="4543313" y="0"/>
                  </a:lnTo>
                  <a:lnTo>
                    <a:pt x="4471339" y="154891"/>
                  </a:lnTo>
                  <a:lnTo>
                    <a:pt x="4410309" y="154891"/>
                  </a:lnTo>
                  <a:close/>
                  <a:moveTo>
                    <a:pt x="4382670" y="0"/>
                  </a:moveTo>
                  <a:lnTo>
                    <a:pt x="4443700" y="0"/>
                  </a:lnTo>
                  <a:lnTo>
                    <a:pt x="4371726" y="154891"/>
                  </a:lnTo>
                  <a:lnTo>
                    <a:pt x="4310696" y="154891"/>
                  </a:lnTo>
                  <a:close/>
                  <a:moveTo>
                    <a:pt x="4283057" y="0"/>
                  </a:moveTo>
                  <a:lnTo>
                    <a:pt x="4344087" y="0"/>
                  </a:lnTo>
                  <a:lnTo>
                    <a:pt x="4272113" y="154891"/>
                  </a:lnTo>
                  <a:lnTo>
                    <a:pt x="4211083" y="154891"/>
                  </a:lnTo>
                  <a:close/>
                  <a:moveTo>
                    <a:pt x="4183444" y="0"/>
                  </a:moveTo>
                  <a:lnTo>
                    <a:pt x="4244474" y="0"/>
                  </a:lnTo>
                  <a:lnTo>
                    <a:pt x="4172500" y="154891"/>
                  </a:lnTo>
                  <a:lnTo>
                    <a:pt x="4111470" y="154891"/>
                  </a:lnTo>
                  <a:close/>
                  <a:moveTo>
                    <a:pt x="4083831" y="0"/>
                  </a:moveTo>
                  <a:lnTo>
                    <a:pt x="4144861" y="0"/>
                  </a:lnTo>
                  <a:lnTo>
                    <a:pt x="4072887" y="154891"/>
                  </a:lnTo>
                  <a:lnTo>
                    <a:pt x="4011857" y="154891"/>
                  </a:lnTo>
                  <a:close/>
                  <a:moveTo>
                    <a:pt x="3984218" y="0"/>
                  </a:moveTo>
                  <a:lnTo>
                    <a:pt x="4045248" y="0"/>
                  </a:lnTo>
                  <a:lnTo>
                    <a:pt x="3973274" y="154891"/>
                  </a:lnTo>
                  <a:lnTo>
                    <a:pt x="3912244" y="154891"/>
                  </a:lnTo>
                  <a:close/>
                  <a:moveTo>
                    <a:pt x="3884605" y="0"/>
                  </a:moveTo>
                  <a:lnTo>
                    <a:pt x="3945635" y="0"/>
                  </a:lnTo>
                  <a:lnTo>
                    <a:pt x="3873661" y="154891"/>
                  </a:lnTo>
                  <a:lnTo>
                    <a:pt x="3812631" y="154891"/>
                  </a:lnTo>
                  <a:close/>
                  <a:moveTo>
                    <a:pt x="3784992" y="0"/>
                  </a:moveTo>
                  <a:lnTo>
                    <a:pt x="3846022" y="0"/>
                  </a:lnTo>
                  <a:lnTo>
                    <a:pt x="3774048" y="154891"/>
                  </a:lnTo>
                  <a:lnTo>
                    <a:pt x="3713018" y="154891"/>
                  </a:lnTo>
                  <a:close/>
                  <a:moveTo>
                    <a:pt x="3685379" y="0"/>
                  </a:moveTo>
                  <a:lnTo>
                    <a:pt x="3746409" y="0"/>
                  </a:lnTo>
                  <a:lnTo>
                    <a:pt x="3674435" y="154891"/>
                  </a:lnTo>
                  <a:lnTo>
                    <a:pt x="3613404" y="154891"/>
                  </a:lnTo>
                  <a:close/>
                  <a:moveTo>
                    <a:pt x="3585766" y="0"/>
                  </a:moveTo>
                  <a:lnTo>
                    <a:pt x="3646796" y="0"/>
                  </a:lnTo>
                  <a:lnTo>
                    <a:pt x="3574822" y="154891"/>
                  </a:lnTo>
                  <a:lnTo>
                    <a:pt x="3513791" y="154891"/>
                  </a:lnTo>
                  <a:close/>
                  <a:moveTo>
                    <a:pt x="3486152" y="0"/>
                  </a:moveTo>
                  <a:lnTo>
                    <a:pt x="3547183" y="0"/>
                  </a:lnTo>
                  <a:lnTo>
                    <a:pt x="3475209" y="154891"/>
                  </a:lnTo>
                  <a:lnTo>
                    <a:pt x="3414178" y="154891"/>
                  </a:lnTo>
                  <a:close/>
                  <a:moveTo>
                    <a:pt x="3386539" y="0"/>
                  </a:moveTo>
                  <a:lnTo>
                    <a:pt x="3447570" y="0"/>
                  </a:lnTo>
                  <a:lnTo>
                    <a:pt x="3375596" y="154891"/>
                  </a:lnTo>
                  <a:lnTo>
                    <a:pt x="3314565" y="154891"/>
                  </a:lnTo>
                  <a:close/>
                  <a:moveTo>
                    <a:pt x="3286926" y="0"/>
                  </a:moveTo>
                  <a:lnTo>
                    <a:pt x="3347957" y="0"/>
                  </a:lnTo>
                  <a:lnTo>
                    <a:pt x="3275983" y="154891"/>
                  </a:lnTo>
                  <a:lnTo>
                    <a:pt x="3214952" y="154891"/>
                  </a:lnTo>
                  <a:close/>
                  <a:moveTo>
                    <a:pt x="3187313" y="0"/>
                  </a:moveTo>
                  <a:lnTo>
                    <a:pt x="3248344" y="0"/>
                  </a:lnTo>
                  <a:lnTo>
                    <a:pt x="3176370" y="154891"/>
                  </a:lnTo>
                  <a:lnTo>
                    <a:pt x="3115339" y="154891"/>
                  </a:lnTo>
                  <a:close/>
                  <a:moveTo>
                    <a:pt x="3087700" y="0"/>
                  </a:moveTo>
                  <a:lnTo>
                    <a:pt x="3148731" y="0"/>
                  </a:lnTo>
                  <a:lnTo>
                    <a:pt x="3076757" y="154891"/>
                  </a:lnTo>
                  <a:lnTo>
                    <a:pt x="3015726" y="154891"/>
                  </a:lnTo>
                  <a:close/>
                  <a:moveTo>
                    <a:pt x="2974419" y="0"/>
                  </a:moveTo>
                  <a:lnTo>
                    <a:pt x="3035450" y="0"/>
                  </a:lnTo>
                  <a:lnTo>
                    <a:pt x="2963476" y="154891"/>
                  </a:lnTo>
                  <a:lnTo>
                    <a:pt x="2902445" y="154891"/>
                  </a:lnTo>
                  <a:close/>
                  <a:moveTo>
                    <a:pt x="2874806" y="0"/>
                  </a:moveTo>
                  <a:lnTo>
                    <a:pt x="2935837" y="0"/>
                  </a:lnTo>
                  <a:lnTo>
                    <a:pt x="2863863" y="154891"/>
                  </a:lnTo>
                  <a:lnTo>
                    <a:pt x="2802832" y="154891"/>
                  </a:lnTo>
                  <a:close/>
                  <a:moveTo>
                    <a:pt x="2775193" y="0"/>
                  </a:moveTo>
                  <a:lnTo>
                    <a:pt x="2836224" y="0"/>
                  </a:lnTo>
                  <a:lnTo>
                    <a:pt x="2764250" y="154891"/>
                  </a:lnTo>
                  <a:lnTo>
                    <a:pt x="2703219" y="154891"/>
                  </a:lnTo>
                  <a:close/>
                  <a:moveTo>
                    <a:pt x="2675580" y="0"/>
                  </a:moveTo>
                  <a:lnTo>
                    <a:pt x="2736611" y="0"/>
                  </a:lnTo>
                  <a:lnTo>
                    <a:pt x="2664637" y="154891"/>
                  </a:lnTo>
                  <a:lnTo>
                    <a:pt x="2603606" y="154891"/>
                  </a:lnTo>
                  <a:close/>
                  <a:moveTo>
                    <a:pt x="2575967" y="0"/>
                  </a:moveTo>
                  <a:lnTo>
                    <a:pt x="2636998" y="0"/>
                  </a:lnTo>
                  <a:lnTo>
                    <a:pt x="2565024" y="154891"/>
                  </a:lnTo>
                  <a:lnTo>
                    <a:pt x="2503993" y="154891"/>
                  </a:lnTo>
                  <a:close/>
                  <a:moveTo>
                    <a:pt x="2476354" y="0"/>
                  </a:moveTo>
                  <a:lnTo>
                    <a:pt x="2537385" y="0"/>
                  </a:lnTo>
                  <a:lnTo>
                    <a:pt x="2465410" y="154891"/>
                  </a:lnTo>
                  <a:lnTo>
                    <a:pt x="2404380" y="154891"/>
                  </a:lnTo>
                  <a:close/>
                  <a:moveTo>
                    <a:pt x="2376741" y="0"/>
                  </a:moveTo>
                  <a:lnTo>
                    <a:pt x="2437772" y="0"/>
                  </a:lnTo>
                  <a:lnTo>
                    <a:pt x="2365797" y="154891"/>
                  </a:lnTo>
                  <a:lnTo>
                    <a:pt x="2304767" y="154891"/>
                  </a:lnTo>
                  <a:close/>
                  <a:moveTo>
                    <a:pt x="2277128" y="0"/>
                  </a:moveTo>
                  <a:lnTo>
                    <a:pt x="2338158" y="0"/>
                  </a:lnTo>
                  <a:lnTo>
                    <a:pt x="2266184" y="154891"/>
                  </a:lnTo>
                  <a:lnTo>
                    <a:pt x="2205154" y="154891"/>
                  </a:lnTo>
                  <a:close/>
                  <a:moveTo>
                    <a:pt x="2177515" y="0"/>
                  </a:moveTo>
                  <a:lnTo>
                    <a:pt x="2238545" y="0"/>
                  </a:lnTo>
                  <a:lnTo>
                    <a:pt x="2166571" y="154891"/>
                  </a:lnTo>
                  <a:lnTo>
                    <a:pt x="2105541" y="154891"/>
                  </a:lnTo>
                  <a:close/>
                  <a:moveTo>
                    <a:pt x="2077902" y="0"/>
                  </a:moveTo>
                  <a:lnTo>
                    <a:pt x="2138932" y="0"/>
                  </a:lnTo>
                  <a:lnTo>
                    <a:pt x="2066958" y="154891"/>
                  </a:lnTo>
                  <a:lnTo>
                    <a:pt x="2005928" y="154891"/>
                  </a:lnTo>
                  <a:close/>
                  <a:moveTo>
                    <a:pt x="1978289" y="0"/>
                  </a:moveTo>
                  <a:lnTo>
                    <a:pt x="2039319" y="0"/>
                  </a:lnTo>
                  <a:lnTo>
                    <a:pt x="1967345" y="154891"/>
                  </a:lnTo>
                  <a:lnTo>
                    <a:pt x="1906315" y="154891"/>
                  </a:lnTo>
                  <a:close/>
                  <a:moveTo>
                    <a:pt x="1878676" y="0"/>
                  </a:moveTo>
                  <a:lnTo>
                    <a:pt x="1939706" y="0"/>
                  </a:lnTo>
                  <a:lnTo>
                    <a:pt x="1867732" y="154891"/>
                  </a:lnTo>
                  <a:lnTo>
                    <a:pt x="1806702" y="154891"/>
                  </a:lnTo>
                  <a:close/>
                  <a:moveTo>
                    <a:pt x="1779063" y="0"/>
                  </a:moveTo>
                  <a:lnTo>
                    <a:pt x="1840093" y="0"/>
                  </a:lnTo>
                  <a:lnTo>
                    <a:pt x="1768119" y="154891"/>
                  </a:lnTo>
                  <a:lnTo>
                    <a:pt x="1707089" y="154891"/>
                  </a:lnTo>
                  <a:close/>
                  <a:moveTo>
                    <a:pt x="1679450" y="0"/>
                  </a:moveTo>
                  <a:lnTo>
                    <a:pt x="1740480" y="0"/>
                  </a:lnTo>
                  <a:lnTo>
                    <a:pt x="1668506" y="154891"/>
                  </a:lnTo>
                  <a:lnTo>
                    <a:pt x="1607476" y="154891"/>
                  </a:lnTo>
                  <a:close/>
                  <a:moveTo>
                    <a:pt x="1579837" y="0"/>
                  </a:moveTo>
                  <a:lnTo>
                    <a:pt x="1640867" y="0"/>
                  </a:lnTo>
                  <a:lnTo>
                    <a:pt x="1568893" y="154891"/>
                  </a:lnTo>
                  <a:lnTo>
                    <a:pt x="1507863" y="154891"/>
                  </a:lnTo>
                  <a:close/>
                  <a:moveTo>
                    <a:pt x="1466556" y="0"/>
                  </a:moveTo>
                  <a:lnTo>
                    <a:pt x="1527587" y="0"/>
                  </a:lnTo>
                  <a:lnTo>
                    <a:pt x="1455613" y="154891"/>
                  </a:lnTo>
                  <a:lnTo>
                    <a:pt x="1394582" y="154891"/>
                  </a:lnTo>
                  <a:close/>
                  <a:moveTo>
                    <a:pt x="1366943" y="0"/>
                  </a:moveTo>
                  <a:lnTo>
                    <a:pt x="1427974" y="0"/>
                  </a:lnTo>
                  <a:lnTo>
                    <a:pt x="1356000" y="154891"/>
                  </a:lnTo>
                  <a:lnTo>
                    <a:pt x="1294969" y="154891"/>
                  </a:lnTo>
                  <a:close/>
                  <a:moveTo>
                    <a:pt x="1267330" y="0"/>
                  </a:moveTo>
                  <a:lnTo>
                    <a:pt x="1328361" y="0"/>
                  </a:lnTo>
                  <a:lnTo>
                    <a:pt x="1256387" y="154891"/>
                  </a:lnTo>
                  <a:lnTo>
                    <a:pt x="1195356" y="154891"/>
                  </a:lnTo>
                  <a:close/>
                  <a:moveTo>
                    <a:pt x="1167717" y="0"/>
                  </a:moveTo>
                  <a:lnTo>
                    <a:pt x="1228748" y="0"/>
                  </a:lnTo>
                  <a:lnTo>
                    <a:pt x="1156774" y="154891"/>
                  </a:lnTo>
                  <a:lnTo>
                    <a:pt x="1095743" y="154891"/>
                  </a:lnTo>
                  <a:close/>
                  <a:moveTo>
                    <a:pt x="1068104" y="0"/>
                  </a:moveTo>
                  <a:lnTo>
                    <a:pt x="1129135" y="0"/>
                  </a:lnTo>
                  <a:lnTo>
                    <a:pt x="1057161" y="154891"/>
                  </a:lnTo>
                  <a:lnTo>
                    <a:pt x="996130" y="154891"/>
                  </a:lnTo>
                  <a:close/>
                  <a:moveTo>
                    <a:pt x="968491" y="0"/>
                  </a:moveTo>
                  <a:lnTo>
                    <a:pt x="1029522" y="0"/>
                  </a:lnTo>
                  <a:lnTo>
                    <a:pt x="957548" y="154891"/>
                  </a:lnTo>
                  <a:lnTo>
                    <a:pt x="896517" y="154891"/>
                  </a:lnTo>
                  <a:close/>
                  <a:moveTo>
                    <a:pt x="868878" y="0"/>
                  </a:moveTo>
                  <a:lnTo>
                    <a:pt x="929909" y="0"/>
                  </a:lnTo>
                  <a:lnTo>
                    <a:pt x="857935" y="154891"/>
                  </a:lnTo>
                  <a:lnTo>
                    <a:pt x="796904" y="154891"/>
                  </a:lnTo>
                  <a:close/>
                  <a:moveTo>
                    <a:pt x="769265" y="0"/>
                  </a:moveTo>
                  <a:lnTo>
                    <a:pt x="830296" y="0"/>
                  </a:lnTo>
                  <a:lnTo>
                    <a:pt x="758321" y="154891"/>
                  </a:lnTo>
                  <a:lnTo>
                    <a:pt x="697291" y="154891"/>
                  </a:lnTo>
                  <a:close/>
                  <a:moveTo>
                    <a:pt x="669652" y="0"/>
                  </a:moveTo>
                  <a:lnTo>
                    <a:pt x="730683" y="0"/>
                  </a:lnTo>
                  <a:lnTo>
                    <a:pt x="658708" y="154891"/>
                  </a:lnTo>
                  <a:lnTo>
                    <a:pt x="597678" y="154891"/>
                  </a:lnTo>
                  <a:close/>
                  <a:moveTo>
                    <a:pt x="570039" y="0"/>
                  </a:moveTo>
                  <a:lnTo>
                    <a:pt x="631069" y="0"/>
                  </a:lnTo>
                  <a:lnTo>
                    <a:pt x="559095" y="154891"/>
                  </a:lnTo>
                  <a:lnTo>
                    <a:pt x="498065" y="154891"/>
                  </a:lnTo>
                  <a:close/>
                  <a:moveTo>
                    <a:pt x="470426" y="0"/>
                  </a:moveTo>
                  <a:lnTo>
                    <a:pt x="531456" y="0"/>
                  </a:lnTo>
                  <a:lnTo>
                    <a:pt x="459482" y="154891"/>
                  </a:lnTo>
                  <a:lnTo>
                    <a:pt x="398452" y="154891"/>
                  </a:lnTo>
                  <a:close/>
                  <a:moveTo>
                    <a:pt x="370813" y="0"/>
                  </a:moveTo>
                  <a:lnTo>
                    <a:pt x="431843" y="0"/>
                  </a:lnTo>
                  <a:lnTo>
                    <a:pt x="359869" y="154891"/>
                  </a:lnTo>
                  <a:lnTo>
                    <a:pt x="298839" y="154891"/>
                  </a:lnTo>
                  <a:close/>
                  <a:moveTo>
                    <a:pt x="271200" y="0"/>
                  </a:moveTo>
                  <a:lnTo>
                    <a:pt x="332230" y="0"/>
                  </a:lnTo>
                  <a:lnTo>
                    <a:pt x="260256" y="154891"/>
                  </a:lnTo>
                  <a:lnTo>
                    <a:pt x="199226" y="154891"/>
                  </a:lnTo>
                  <a:close/>
                  <a:moveTo>
                    <a:pt x="171587" y="0"/>
                  </a:moveTo>
                  <a:lnTo>
                    <a:pt x="232617" y="0"/>
                  </a:lnTo>
                  <a:lnTo>
                    <a:pt x="160643" y="154891"/>
                  </a:lnTo>
                  <a:lnTo>
                    <a:pt x="99613" y="154891"/>
                  </a:lnTo>
                  <a:close/>
                  <a:moveTo>
                    <a:pt x="71974" y="0"/>
                  </a:moveTo>
                  <a:lnTo>
                    <a:pt x="133004" y="0"/>
                  </a:lnTo>
                  <a:lnTo>
                    <a:pt x="61030" y="154891"/>
                  </a:lnTo>
                  <a:lnTo>
                    <a:pt x="0" y="1548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5" name="等腰三角形 84"/>
            <p:cNvSpPr/>
            <p:nvPr/>
          </p:nvSpPr>
          <p:spPr>
            <a:xfrm rot="5400000">
              <a:off x="6131956" y="3443186"/>
              <a:ext cx="86060" cy="75304"/>
            </a:xfrm>
            <a:prstGeom prst="triangl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6191122" y="3480838"/>
              <a:ext cx="30957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5486910" y="4504444"/>
              <a:ext cx="5836410" cy="18467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5400000">
              <a:off x="5578352" y="4565405"/>
              <a:ext cx="86060" cy="75304"/>
            </a:xfrm>
            <a:prstGeom prst="triangl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5498484" y="4886006"/>
              <a:ext cx="3275125" cy="565176"/>
            </a:xfrm>
            <a:custGeom>
              <a:avLst/>
              <a:gdLst>
                <a:gd name="connsiteX0" fmla="*/ 4862456 w 4862456"/>
                <a:gd name="connsiteY0" fmla="*/ 622544 h 839097"/>
                <a:gd name="connsiteX1" fmla="*/ 4862456 w 4862456"/>
                <a:gd name="connsiteY1" fmla="*/ 764857 h 839097"/>
                <a:gd name="connsiteX2" fmla="*/ 4779979 w 4862456"/>
                <a:gd name="connsiteY2" fmla="*/ 839097 h 839097"/>
                <a:gd name="connsiteX3" fmla="*/ 4621875 w 4862456"/>
                <a:gd name="connsiteY3" fmla="*/ 839097 h 839097"/>
                <a:gd name="connsiteX4" fmla="*/ 4862456 w 4862456"/>
                <a:gd name="connsiteY4" fmla="*/ 389084 h 839097"/>
                <a:gd name="connsiteX5" fmla="*/ 4862456 w 4862456"/>
                <a:gd name="connsiteY5" fmla="*/ 531397 h 839097"/>
                <a:gd name="connsiteX6" fmla="*/ 4520614 w 4862456"/>
                <a:gd name="connsiteY6" fmla="*/ 839097 h 839097"/>
                <a:gd name="connsiteX7" fmla="*/ 4362511 w 4862456"/>
                <a:gd name="connsiteY7" fmla="*/ 839097 h 839097"/>
                <a:gd name="connsiteX8" fmla="*/ 4862456 w 4862456"/>
                <a:gd name="connsiteY8" fmla="*/ 155625 h 839097"/>
                <a:gd name="connsiteX9" fmla="*/ 4862456 w 4862456"/>
                <a:gd name="connsiteY9" fmla="*/ 297937 h 839097"/>
                <a:gd name="connsiteX10" fmla="*/ 4261251 w 4862456"/>
                <a:gd name="connsiteY10" fmla="*/ 839097 h 839097"/>
                <a:gd name="connsiteX11" fmla="*/ 4103148 w 4862456"/>
                <a:gd name="connsiteY11" fmla="*/ 839097 h 839097"/>
                <a:gd name="connsiteX12" fmla="*/ 4775984 w 4862456"/>
                <a:gd name="connsiteY12" fmla="*/ 0 h 839097"/>
                <a:gd name="connsiteX13" fmla="*/ 4862456 w 4862456"/>
                <a:gd name="connsiteY13" fmla="*/ 0 h 839097"/>
                <a:gd name="connsiteX14" fmla="*/ 4862456 w 4862456"/>
                <a:gd name="connsiteY14" fmla="*/ 64478 h 839097"/>
                <a:gd name="connsiteX15" fmla="*/ 4001888 w 4862456"/>
                <a:gd name="connsiteY15" fmla="*/ 839097 h 839097"/>
                <a:gd name="connsiteX16" fmla="*/ 3843784 w 4862456"/>
                <a:gd name="connsiteY16" fmla="*/ 839097 h 839097"/>
                <a:gd name="connsiteX17" fmla="*/ 4516620 w 4862456"/>
                <a:gd name="connsiteY17" fmla="*/ 0 h 839097"/>
                <a:gd name="connsiteX18" fmla="*/ 4674724 w 4862456"/>
                <a:gd name="connsiteY18" fmla="*/ 0 h 839097"/>
                <a:gd name="connsiteX19" fmla="*/ 3742524 w 4862456"/>
                <a:gd name="connsiteY19" fmla="*/ 839097 h 839097"/>
                <a:gd name="connsiteX20" fmla="*/ 3584420 w 4862456"/>
                <a:gd name="connsiteY20" fmla="*/ 839097 h 839097"/>
                <a:gd name="connsiteX21" fmla="*/ 4257256 w 4862456"/>
                <a:gd name="connsiteY21" fmla="*/ 0 h 839097"/>
                <a:gd name="connsiteX22" fmla="*/ 4415361 w 4862456"/>
                <a:gd name="connsiteY22" fmla="*/ 0 h 839097"/>
                <a:gd name="connsiteX23" fmla="*/ 3483160 w 4862456"/>
                <a:gd name="connsiteY23" fmla="*/ 839097 h 839097"/>
                <a:gd name="connsiteX24" fmla="*/ 3325056 w 4862456"/>
                <a:gd name="connsiteY24" fmla="*/ 839097 h 839097"/>
                <a:gd name="connsiteX25" fmla="*/ 3997893 w 4862456"/>
                <a:gd name="connsiteY25" fmla="*/ 0 h 839097"/>
                <a:gd name="connsiteX26" fmla="*/ 4155997 w 4862456"/>
                <a:gd name="connsiteY26" fmla="*/ 0 h 839097"/>
                <a:gd name="connsiteX27" fmla="*/ 3223796 w 4862456"/>
                <a:gd name="connsiteY27" fmla="*/ 839097 h 839097"/>
                <a:gd name="connsiteX28" fmla="*/ 3065693 w 4862456"/>
                <a:gd name="connsiteY28" fmla="*/ 839097 h 839097"/>
                <a:gd name="connsiteX29" fmla="*/ 3738529 w 4862456"/>
                <a:gd name="connsiteY29" fmla="*/ 0 h 839097"/>
                <a:gd name="connsiteX30" fmla="*/ 3896633 w 4862456"/>
                <a:gd name="connsiteY30" fmla="*/ 0 h 839097"/>
                <a:gd name="connsiteX31" fmla="*/ 2964433 w 4862456"/>
                <a:gd name="connsiteY31" fmla="*/ 839097 h 839097"/>
                <a:gd name="connsiteX32" fmla="*/ 2806328 w 4862456"/>
                <a:gd name="connsiteY32" fmla="*/ 839097 h 839097"/>
                <a:gd name="connsiteX33" fmla="*/ 3479166 w 4862456"/>
                <a:gd name="connsiteY33" fmla="*/ 0 h 839097"/>
                <a:gd name="connsiteX34" fmla="*/ 3637269 w 4862456"/>
                <a:gd name="connsiteY34" fmla="*/ 0 h 839097"/>
                <a:gd name="connsiteX35" fmla="*/ 2705069 w 4862456"/>
                <a:gd name="connsiteY35" fmla="*/ 839097 h 839097"/>
                <a:gd name="connsiteX36" fmla="*/ 2546965 w 4862456"/>
                <a:gd name="connsiteY36" fmla="*/ 839097 h 839097"/>
                <a:gd name="connsiteX37" fmla="*/ 3219801 w 4862456"/>
                <a:gd name="connsiteY37" fmla="*/ 0 h 839097"/>
                <a:gd name="connsiteX38" fmla="*/ 3377906 w 4862456"/>
                <a:gd name="connsiteY38" fmla="*/ 0 h 839097"/>
                <a:gd name="connsiteX39" fmla="*/ 2445705 w 4862456"/>
                <a:gd name="connsiteY39" fmla="*/ 839097 h 839097"/>
                <a:gd name="connsiteX40" fmla="*/ 2287601 w 4862456"/>
                <a:gd name="connsiteY40" fmla="*/ 839097 h 839097"/>
                <a:gd name="connsiteX41" fmla="*/ 2960438 w 4862456"/>
                <a:gd name="connsiteY41" fmla="*/ 0 h 839097"/>
                <a:gd name="connsiteX42" fmla="*/ 3118542 w 4862456"/>
                <a:gd name="connsiteY42" fmla="*/ 0 h 839097"/>
                <a:gd name="connsiteX43" fmla="*/ 2186341 w 4862456"/>
                <a:gd name="connsiteY43" fmla="*/ 839097 h 839097"/>
                <a:gd name="connsiteX44" fmla="*/ 2028238 w 4862456"/>
                <a:gd name="connsiteY44" fmla="*/ 839097 h 839097"/>
                <a:gd name="connsiteX45" fmla="*/ 2701074 w 4862456"/>
                <a:gd name="connsiteY45" fmla="*/ 0 h 839097"/>
                <a:gd name="connsiteX46" fmla="*/ 2859178 w 4862456"/>
                <a:gd name="connsiteY46" fmla="*/ 0 h 839097"/>
                <a:gd name="connsiteX47" fmla="*/ 1926978 w 4862456"/>
                <a:gd name="connsiteY47" fmla="*/ 839097 h 839097"/>
                <a:gd name="connsiteX48" fmla="*/ 1768874 w 4862456"/>
                <a:gd name="connsiteY48" fmla="*/ 839097 h 839097"/>
                <a:gd name="connsiteX49" fmla="*/ 2441711 w 4862456"/>
                <a:gd name="connsiteY49" fmla="*/ 0 h 839097"/>
                <a:gd name="connsiteX50" fmla="*/ 2599815 w 4862456"/>
                <a:gd name="connsiteY50" fmla="*/ 0 h 839097"/>
                <a:gd name="connsiteX51" fmla="*/ 1667614 w 4862456"/>
                <a:gd name="connsiteY51" fmla="*/ 839097 h 839097"/>
                <a:gd name="connsiteX52" fmla="*/ 1509510 w 4862456"/>
                <a:gd name="connsiteY52" fmla="*/ 839097 h 839097"/>
                <a:gd name="connsiteX53" fmla="*/ 2182346 w 4862456"/>
                <a:gd name="connsiteY53" fmla="*/ 0 h 839097"/>
                <a:gd name="connsiteX54" fmla="*/ 2340451 w 4862456"/>
                <a:gd name="connsiteY54" fmla="*/ 0 h 839097"/>
                <a:gd name="connsiteX55" fmla="*/ 1408251 w 4862456"/>
                <a:gd name="connsiteY55" fmla="*/ 839097 h 839097"/>
                <a:gd name="connsiteX56" fmla="*/ 1250146 w 4862456"/>
                <a:gd name="connsiteY56" fmla="*/ 839097 h 839097"/>
                <a:gd name="connsiteX57" fmla="*/ 1922984 w 4862456"/>
                <a:gd name="connsiteY57" fmla="*/ 0 h 839097"/>
                <a:gd name="connsiteX58" fmla="*/ 2081087 w 4862456"/>
                <a:gd name="connsiteY58" fmla="*/ 0 h 839097"/>
                <a:gd name="connsiteX59" fmla="*/ 1148887 w 4862456"/>
                <a:gd name="connsiteY59" fmla="*/ 839097 h 839097"/>
                <a:gd name="connsiteX60" fmla="*/ 990783 w 4862456"/>
                <a:gd name="connsiteY60" fmla="*/ 839097 h 839097"/>
                <a:gd name="connsiteX61" fmla="*/ 1663619 w 4862456"/>
                <a:gd name="connsiteY61" fmla="*/ 0 h 839097"/>
                <a:gd name="connsiteX62" fmla="*/ 1821724 w 4862456"/>
                <a:gd name="connsiteY62" fmla="*/ 0 h 839097"/>
                <a:gd name="connsiteX63" fmla="*/ 889524 w 4862456"/>
                <a:gd name="connsiteY63" fmla="*/ 839097 h 839097"/>
                <a:gd name="connsiteX64" fmla="*/ 731419 w 4862456"/>
                <a:gd name="connsiteY64" fmla="*/ 839097 h 839097"/>
                <a:gd name="connsiteX65" fmla="*/ 1404256 w 4862456"/>
                <a:gd name="connsiteY65" fmla="*/ 0 h 839097"/>
                <a:gd name="connsiteX66" fmla="*/ 1562360 w 4862456"/>
                <a:gd name="connsiteY66" fmla="*/ 0 h 839097"/>
                <a:gd name="connsiteX67" fmla="*/ 630159 w 4862456"/>
                <a:gd name="connsiteY67" fmla="*/ 839097 h 839097"/>
                <a:gd name="connsiteX68" fmla="*/ 472055 w 4862456"/>
                <a:gd name="connsiteY68" fmla="*/ 839097 h 839097"/>
                <a:gd name="connsiteX69" fmla="*/ 1144892 w 4862456"/>
                <a:gd name="connsiteY69" fmla="*/ 0 h 839097"/>
                <a:gd name="connsiteX70" fmla="*/ 1302997 w 4862456"/>
                <a:gd name="connsiteY70" fmla="*/ 0 h 839097"/>
                <a:gd name="connsiteX71" fmla="*/ 370796 w 4862456"/>
                <a:gd name="connsiteY71" fmla="*/ 839097 h 839097"/>
                <a:gd name="connsiteX72" fmla="*/ 212691 w 4862456"/>
                <a:gd name="connsiteY72" fmla="*/ 839097 h 839097"/>
                <a:gd name="connsiteX73" fmla="*/ 873638 w 4862456"/>
                <a:gd name="connsiteY73" fmla="*/ 0 h 839097"/>
                <a:gd name="connsiteX74" fmla="*/ 1043632 w 4862456"/>
                <a:gd name="connsiteY74" fmla="*/ 0 h 839097"/>
                <a:gd name="connsiteX75" fmla="*/ 111432 w 4862456"/>
                <a:gd name="connsiteY75" fmla="*/ 839097 h 839097"/>
                <a:gd name="connsiteX76" fmla="*/ 0 w 4862456"/>
                <a:gd name="connsiteY76" fmla="*/ 839097 h 839097"/>
                <a:gd name="connsiteX77" fmla="*/ 0 w 4862456"/>
                <a:gd name="connsiteY77" fmla="*/ 786383 h 839097"/>
                <a:gd name="connsiteX78" fmla="*/ 602383 w 4862456"/>
                <a:gd name="connsiteY78" fmla="*/ 0 h 839097"/>
                <a:gd name="connsiteX79" fmla="*/ 772379 w 4862456"/>
                <a:gd name="connsiteY79" fmla="*/ 0 h 839097"/>
                <a:gd name="connsiteX80" fmla="*/ 0 w 4862456"/>
                <a:gd name="connsiteY80" fmla="*/ 695237 h 839097"/>
                <a:gd name="connsiteX81" fmla="*/ 0 w 4862456"/>
                <a:gd name="connsiteY81" fmla="*/ 542220 h 839097"/>
                <a:gd name="connsiteX82" fmla="*/ 331129 w 4862456"/>
                <a:gd name="connsiteY82" fmla="*/ 0 h 839097"/>
                <a:gd name="connsiteX83" fmla="*/ 501124 w 4862456"/>
                <a:gd name="connsiteY83" fmla="*/ 0 h 839097"/>
                <a:gd name="connsiteX84" fmla="*/ 0 w 4862456"/>
                <a:gd name="connsiteY84" fmla="*/ 451074 h 839097"/>
                <a:gd name="connsiteX85" fmla="*/ 0 w 4862456"/>
                <a:gd name="connsiteY85" fmla="*/ 298058 h 839097"/>
                <a:gd name="connsiteX86" fmla="*/ 0 w 4862456"/>
                <a:gd name="connsiteY86" fmla="*/ 0 h 839097"/>
                <a:gd name="connsiteX87" fmla="*/ 229870 w 4862456"/>
                <a:gd name="connsiteY87" fmla="*/ 0 h 839097"/>
                <a:gd name="connsiteX88" fmla="*/ 0 w 4862456"/>
                <a:gd name="connsiteY88" fmla="*/ 206912 h 83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862456" h="839097">
                  <a:moveTo>
                    <a:pt x="4862456" y="622544"/>
                  </a:moveTo>
                  <a:lnTo>
                    <a:pt x="4862456" y="764857"/>
                  </a:lnTo>
                  <a:lnTo>
                    <a:pt x="4779979" y="839097"/>
                  </a:lnTo>
                  <a:lnTo>
                    <a:pt x="4621875" y="839097"/>
                  </a:lnTo>
                  <a:close/>
                  <a:moveTo>
                    <a:pt x="4862456" y="389084"/>
                  </a:moveTo>
                  <a:lnTo>
                    <a:pt x="4862456" y="531397"/>
                  </a:lnTo>
                  <a:lnTo>
                    <a:pt x="4520614" y="839097"/>
                  </a:lnTo>
                  <a:lnTo>
                    <a:pt x="4362511" y="839097"/>
                  </a:lnTo>
                  <a:close/>
                  <a:moveTo>
                    <a:pt x="4862456" y="155625"/>
                  </a:moveTo>
                  <a:lnTo>
                    <a:pt x="4862456" y="297937"/>
                  </a:lnTo>
                  <a:lnTo>
                    <a:pt x="4261251" y="839097"/>
                  </a:lnTo>
                  <a:lnTo>
                    <a:pt x="4103148" y="839097"/>
                  </a:lnTo>
                  <a:close/>
                  <a:moveTo>
                    <a:pt x="4775984" y="0"/>
                  </a:moveTo>
                  <a:lnTo>
                    <a:pt x="4862456" y="0"/>
                  </a:lnTo>
                  <a:lnTo>
                    <a:pt x="4862456" y="64478"/>
                  </a:lnTo>
                  <a:lnTo>
                    <a:pt x="4001888" y="839097"/>
                  </a:lnTo>
                  <a:lnTo>
                    <a:pt x="3843784" y="839097"/>
                  </a:lnTo>
                  <a:close/>
                  <a:moveTo>
                    <a:pt x="4516620" y="0"/>
                  </a:moveTo>
                  <a:lnTo>
                    <a:pt x="4674724" y="0"/>
                  </a:lnTo>
                  <a:lnTo>
                    <a:pt x="3742524" y="839097"/>
                  </a:lnTo>
                  <a:lnTo>
                    <a:pt x="3584420" y="839097"/>
                  </a:lnTo>
                  <a:close/>
                  <a:moveTo>
                    <a:pt x="4257256" y="0"/>
                  </a:moveTo>
                  <a:lnTo>
                    <a:pt x="4415361" y="0"/>
                  </a:lnTo>
                  <a:lnTo>
                    <a:pt x="3483160" y="839097"/>
                  </a:lnTo>
                  <a:lnTo>
                    <a:pt x="3325056" y="839097"/>
                  </a:lnTo>
                  <a:close/>
                  <a:moveTo>
                    <a:pt x="3997893" y="0"/>
                  </a:moveTo>
                  <a:lnTo>
                    <a:pt x="4155997" y="0"/>
                  </a:lnTo>
                  <a:lnTo>
                    <a:pt x="3223796" y="839097"/>
                  </a:lnTo>
                  <a:lnTo>
                    <a:pt x="3065693" y="839097"/>
                  </a:lnTo>
                  <a:close/>
                  <a:moveTo>
                    <a:pt x="3738529" y="0"/>
                  </a:moveTo>
                  <a:lnTo>
                    <a:pt x="3896633" y="0"/>
                  </a:lnTo>
                  <a:lnTo>
                    <a:pt x="2964433" y="839097"/>
                  </a:lnTo>
                  <a:lnTo>
                    <a:pt x="2806328" y="839097"/>
                  </a:lnTo>
                  <a:close/>
                  <a:moveTo>
                    <a:pt x="3479166" y="0"/>
                  </a:moveTo>
                  <a:lnTo>
                    <a:pt x="3637269" y="0"/>
                  </a:lnTo>
                  <a:lnTo>
                    <a:pt x="2705069" y="839097"/>
                  </a:lnTo>
                  <a:lnTo>
                    <a:pt x="2546965" y="839097"/>
                  </a:lnTo>
                  <a:close/>
                  <a:moveTo>
                    <a:pt x="3219801" y="0"/>
                  </a:moveTo>
                  <a:lnTo>
                    <a:pt x="3377906" y="0"/>
                  </a:lnTo>
                  <a:lnTo>
                    <a:pt x="2445705" y="839097"/>
                  </a:lnTo>
                  <a:lnTo>
                    <a:pt x="2287601" y="839097"/>
                  </a:lnTo>
                  <a:close/>
                  <a:moveTo>
                    <a:pt x="2960438" y="0"/>
                  </a:moveTo>
                  <a:lnTo>
                    <a:pt x="3118542" y="0"/>
                  </a:lnTo>
                  <a:lnTo>
                    <a:pt x="2186341" y="839097"/>
                  </a:lnTo>
                  <a:lnTo>
                    <a:pt x="2028238" y="839097"/>
                  </a:lnTo>
                  <a:close/>
                  <a:moveTo>
                    <a:pt x="2701074" y="0"/>
                  </a:moveTo>
                  <a:lnTo>
                    <a:pt x="2859178" y="0"/>
                  </a:lnTo>
                  <a:lnTo>
                    <a:pt x="1926978" y="839097"/>
                  </a:lnTo>
                  <a:lnTo>
                    <a:pt x="1768874" y="839097"/>
                  </a:lnTo>
                  <a:close/>
                  <a:moveTo>
                    <a:pt x="2441711" y="0"/>
                  </a:moveTo>
                  <a:lnTo>
                    <a:pt x="2599815" y="0"/>
                  </a:lnTo>
                  <a:lnTo>
                    <a:pt x="1667614" y="839097"/>
                  </a:lnTo>
                  <a:lnTo>
                    <a:pt x="1509510" y="839097"/>
                  </a:lnTo>
                  <a:close/>
                  <a:moveTo>
                    <a:pt x="2182346" y="0"/>
                  </a:moveTo>
                  <a:lnTo>
                    <a:pt x="2340451" y="0"/>
                  </a:lnTo>
                  <a:lnTo>
                    <a:pt x="1408251" y="839097"/>
                  </a:lnTo>
                  <a:lnTo>
                    <a:pt x="1250146" y="839097"/>
                  </a:lnTo>
                  <a:close/>
                  <a:moveTo>
                    <a:pt x="1922984" y="0"/>
                  </a:moveTo>
                  <a:lnTo>
                    <a:pt x="2081087" y="0"/>
                  </a:lnTo>
                  <a:lnTo>
                    <a:pt x="1148887" y="839097"/>
                  </a:lnTo>
                  <a:lnTo>
                    <a:pt x="990783" y="839097"/>
                  </a:lnTo>
                  <a:close/>
                  <a:moveTo>
                    <a:pt x="1663619" y="0"/>
                  </a:moveTo>
                  <a:lnTo>
                    <a:pt x="1821724" y="0"/>
                  </a:lnTo>
                  <a:lnTo>
                    <a:pt x="889524" y="839097"/>
                  </a:lnTo>
                  <a:lnTo>
                    <a:pt x="731419" y="839097"/>
                  </a:lnTo>
                  <a:close/>
                  <a:moveTo>
                    <a:pt x="1404256" y="0"/>
                  </a:moveTo>
                  <a:lnTo>
                    <a:pt x="1562360" y="0"/>
                  </a:lnTo>
                  <a:lnTo>
                    <a:pt x="630159" y="839097"/>
                  </a:lnTo>
                  <a:lnTo>
                    <a:pt x="472055" y="839097"/>
                  </a:lnTo>
                  <a:close/>
                  <a:moveTo>
                    <a:pt x="1144892" y="0"/>
                  </a:moveTo>
                  <a:lnTo>
                    <a:pt x="1302997" y="0"/>
                  </a:lnTo>
                  <a:lnTo>
                    <a:pt x="370796" y="839097"/>
                  </a:lnTo>
                  <a:lnTo>
                    <a:pt x="212691" y="839097"/>
                  </a:lnTo>
                  <a:close/>
                  <a:moveTo>
                    <a:pt x="873638" y="0"/>
                  </a:moveTo>
                  <a:lnTo>
                    <a:pt x="1043632" y="0"/>
                  </a:lnTo>
                  <a:lnTo>
                    <a:pt x="111432" y="839097"/>
                  </a:lnTo>
                  <a:lnTo>
                    <a:pt x="0" y="839097"/>
                  </a:lnTo>
                  <a:lnTo>
                    <a:pt x="0" y="786383"/>
                  </a:lnTo>
                  <a:close/>
                  <a:moveTo>
                    <a:pt x="602383" y="0"/>
                  </a:moveTo>
                  <a:lnTo>
                    <a:pt x="772379" y="0"/>
                  </a:lnTo>
                  <a:lnTo>
                    <a:pt x="0" y="695237"/>
                  </a:lnTo>
                  <a:lnTo>
                    <a:pt x="0" y="542220"/>
                  </a:lnTo>
                  <a:close/>
                  <a:moveTo>
                    <a:pt x="331129" y="0"/>
                  </a:moveTo>
                  <a:lnTo>
                    <a:pt x="501124" y="0"/>
                  </a:lnTo>
                  <a:lnTo>
                    <a:pt x="0" y="451074"/>
                  </a:lnTo>
                  <a:lnTo>
                    <a:pt x="0" y="298058"/>
                  </a:lnTo>
                  <a:close/>
                  <a:moveTo>
                    <a:pt x="0" y="0"/>
                  </a:moveTo>
                  <a:lnTo>
                    <a:pt x="229870" y="0"/>
                  </a:lnTo>
                  <a:lnTo>
                    <a:pt x="0" y="206912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8526027" y="4772543"/>
              <a:ext cx="327512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dirty="0">
                  <a:ln>
                    <a:solidFill>
                      <a:schemeClr val="bg1"/>
                    </a:solidFill>
                  </a:ln>
                  <a:noFill/>
                  <a:latin typeface="+mj-lt"/>
                </a:rPr>
                <a:t>PART ONE</a:t>
              </a:r>
              <a:endParaRPr lang="zh-CN" altLang="en-US" sz="3200" dirty="0">
                <a:ln>
                  <a:solidFill>
                    <a:schemeClr val="bg1"/>
                  </a:solidFill>
                </a:ln>
                <a:noFill/>
                <a:latin typeface="+mj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D34090D-2FFE-993F-FB96-3C5825C10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" y="1155785"/>
            <a:ext cx="3468022" cy="57800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6024" y="3068059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64108" y="530264"/>
            <a:ext cx="11334750" cy="594360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20" name="直接连接符 19"/>
          <p:cNvCxnSpPr>
            <a:stCxn id="22" idx="3"/>
          </p:cNvCxnSpPr>
          <p:nvPr/>
        </p:nvCxnSpPr>
        <p:spPr>
          <a:xfrm>
            <a:off x="911282" y="1446071"/>
            <a:ext cx="1040441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矩形: 圆角 139"/>
          <p:cNvSpPr/>
          <p:nvPr/>
        </p:nvSpPr>
        <p:spPr>
          <a:xfrm>
            <a:off x="4236022" y="2438456"/>
            <a:ext cx="7079199" cy="3493558"/>
          </a:xfrm>
          <a:prstGeom prst="roundRect">
            <a:avLst>
              <a:gd name="adj" fmla="val 1597"/>
            </a:avLst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905904" y="1408419"/>
            <a:ext cx="86060" cy="75304"/>
          </a:xfrm>
          <a:prstGeom prst="triangle">
            <a:avLst/>
          </a:prstGeom>
          <a:solidFill>
            <a:schemeClr val="accent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4260226" y="2604143"/>
            <a:ext cx="7064639" cy="2965263"/>
            <a:chOff x="5551714" y="3310706"/>
            <a:chExt cx="5857613" cy="2304282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5551714" y="4468265"/>
              <a:ext cx="580208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8473440" y="3352800"/>
              <a:ext cx="0" cy="22621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54"/>
            <p:cNvGrpSpPr/>
            <p:nvPr/>
          </p:nvGrpSpPr>
          <p:grpSpPr>
            <a:xfrm>
              <a:off x="5634219" y="3310706"/>
              <a:ext cx="2756716" cy="967248"/>
              <a:chOff x="5634219" y="3158306"/>
              <a:chExt cx="2756716" cy="967248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5634219" y="3158306"/>
                <a:ext cx="2756716" cy="406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800" b="1" i="0" u="none" strike="noStrike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Cloth Designing</a:t>
                </a:r>
                <a:endParaRPr lang="zh-CN" altLang="en-US" sz="2800" b="1" dirty="0">
                  <a:solidFill>
                    <a:srgbClr val="40404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693092" y="3521398"/>
                <a:ext cx="2644775" cy="604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服装设计</a:t>
                </a:r>
                <a:endPara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自定义创作</a:t>
                </a:r>
                <a:endPara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5634888" y="4592137"/>
              <a:ext cx="3056993" cy="968931"/>
              <a:chOff x="5634888" y="3076846"/>
              <a:chExt cx="3056993" cy="968931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5634888" y="3076846"/>
                <a:ext cx="3056993" cy="406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2800" b="1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Cyber Runway Show</a:t>
                </a:r>
                <a:endParaRPr lang="zh-CN" altLang="en-US" sz="2800" b="1" dirty="0">
                  <a:solidFill>
                    <a:srgbClr val="40404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655317" y="3441621"/>
                <a:ext cx="2635250" cy="604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赛博走秀</a:t>
                </a:r>
                <a:endPara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老子怎么穿都好看</a:t>
                </a:r>
                <a:endPara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8556951" y="3315658"/>
              <a:ext cx="2814276" cy="1010339"/>
              <a:chOff x="5224471" y="3163258"/>
              <a:chExt cx="2814276" cy="1010339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5224471" y="3163258"/>
                <a:ext cx="2564130" cy="406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2800" b="1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Virtual Models</a:t>
                </a:r>
                <a:endParaRPr lang="zh-CN" altLang="en-US" sz="2800" b="1" dirty="0">
                  <a:solidFill>
                    <a:srgbClr val="40404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306977" y="3569441"/>
                <a:ext cx="2731770" cy="604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虚拟模特更衣试穿</a:t>
                </a:r>
                <a:endPara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满足你的幻想</a:t>
                </a:r>
                <a:endPara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8562134" y="4539360"/>
              <a:ext cx="2847193" cy="1029926"/>
              <a:chOff x="5229654" y="3024069"/>
              <a:chExt cx="2847193" cy="1029926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5229654" y="3024069"/>
                <a:ext cx="2839197" cy="406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2800" b="1" dirty="0">
                    <a:solidFill>
                      <a:srgbClr val="40404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Community network</a:t>
                </a:r>
                <a:endParaRPr lang="zh-CN" altLang="en-US" sz="2800" b="1" dirty="0">
                  <a:solidFill>
                    <a:srgbClr val="40404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306977" y="3449839"/>
                <a:ext cx="2769870" cy="604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社区交流创意</a:t>
                </a:r>
                <a:endPara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自由接单交易</a:t>
                </a:r>
                <a:endPara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7" name="文本框 6"/>
          <p:cNvSpPr txBox="1"/>
          <p:nvPr>
            <p:custDataLst>
              <p:tags r:id="rId1"/>
            </p:custDataLst>
          </p:nvPr>
        </p:nvSpPr>
        <p:spPr>
          <a:xfrm>
            <a:off x="-1332273" y="773154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srgbClr val="404040"/>
                </a:solidFill>
                <a:latin typeface="+mj-lt"/>
                <a:ea typeface="+mj-ea"/>
              </a:rPr>
              <a:t>Functions</a:t>
            </a:r>
            <a:endParaRPr lang="en-US" altLang="zh-CN" sz="3200" dirty="0">
              <a:solidFill>
                <a:srgbClr val="404040"/>
              </a:solidFill>
              <a:latin typeface="+mj-lt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Part Two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DF75E2-9BA2-2DB5-411A-DDEA7E25E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2" y="1456431"/>
            <a:ext cx="3023369" cy="50389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7" name="矩形 16"/>
          <p:cNvSpPr/>
          <p:nvPr/>
        </p:nvSpPr>
        <p:spPr>
          <a:xfrm>
            <a:off x="-16488444" y="447124"/>
            <a:ext cx="29268755" cy="6031824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8" name="任意多边形: 形状 107"/>
          <p:cNvSpPr/>
          <p:nvPr/>
        </p:nvSpPr>
        <p:spPr>
          <a:xfrm flipV="1">
            <a:off x="9540113" y="5115907"/>
            <a:ext cx="101407" cy="119138"/>
          </a:xfrm>
          <a:custGeom>
            <a:avLst/>
            <a:gdLst/>
            <a:ahLst/>
            <a:cxnLst/>
            <a:rect l="0" t="0" r="0" b="0"/>
            <a:pathLst>
              <a:path w="256072" h="300846">
                <a:moveTo>
                  <a:pt x="63944" y="28061"/>
                </a:moveTo>
                <a:cubicBezTo>
                  <a:pt x="30281" y="59032"/>
                  <a:pt x="0" y="132717"/>
                  <a:pt x="7938" y="164345"/>
                </a:cubicBezTo>
                <a:cubicBezTo>
                  <a:pt x="11898" y="180122"/>
                  <a:pt x="30320" y="208212"/>
                  <a:pt x="48876" y="226769"/>
                </a:cubicBezTo>
                <a:cubicBezTo>
                  <a:pt x="122953" y="300845"/>
                  <a:pt x="233174" y="248666"/>
                  <a:pt x="250198" y="131462"/>
                </a:cubicBezTo>
                <a:cubicBezTo>
                  <a:pt x="256071" y="91033"/>
                  <a:pt x="251853" y="80675"/>
                  <a:pt x="217878" y="52087"/>
                </a:cubicBezTo>
                <a:cubicBezTo>
                  <a:pt x="169989" y="11791"/>
                  <a:pt x="94444" y="0"/>
                  <a:pt x="63944" y="2806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9" name="任意多边形: 形状 108"/>
          <p:cNvSpPr/>
          <p:nvPr/>
        </p:nvSpPr>
        <p:spPr>
          <a:xfrm flipV="1">
            <a:off x="11927639" y="2228007"/>
            <a:ext cx="120655" cy="113569"/>
          </a:xfrm>
          <a:custGeom>
            <a:avLst/>
            <a:gdLst/>
            <a:ahLst/>
            <a:cxnLst/>
            <a:rect l="0" t="0" r="0" b="0"/>
            <a:pathLst>
              <a:path w="304680" h="286781">
                <a:moveTo>
                  <a:pt x="82455" y="25598"/>
                </a:moveTo>
                <a:cubicBezTo>
                  <a:pt x="0" y="90458"/>
                  <a:pt x="13001" y="203164"/>
                  <a:pt x="107849" y="245745"/>
                </a:cubicBezTo>
                <a:cubicBezTo>
                  <a:pt x="199258" y="286780"/>
                  <a:pt x="285079" y="240535"/>
                  <a:pt x="298133" y="143210"/>
                </a:cubicBezTo>
                <a:cubicBezTo>
                  <a:pt x="304679" y="94406"/>
                  <a:pt x="301313" y="85599"/>
                  <a:pt x="260517" y="44805"/>
                </a:cubicBezTo>
                <a:cubicBezTo>
                  <a:pt x="224311" y="8598"/>
                  <a:pt x="206049" y="0"/>
                  <a:pt x="165356" y="0"/>
                </a:cubicBezTo>
                <a:cubicBezTo>
                  <a:pt x="134099" y="0"/>
                  <a:pt x="102655" y="9709"/>
                  <a:pt x="82455" y="2559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1042207" y="3242329"/>
            <a:ext cx="7513673" cy="708802"/>
            <a:chOff x="7832372" y="2195197"/>
            <a:chExt cx="7513673" cy="708802"/>
          </a:xfrm>
        </p:grpSpPr>
        <p:sp>
          <p:nvSpPr>
            <p:cNvPr id="142" name="矩形 141"/>
            <p:cNvSpPr/>
            <p:nvPr/>
          </p:nvSpPr>
          <p:spPr>
            <a:xfrm>
              <a:off x="7832372" y="2627000"/>
              <a:ext cx="751367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Gilroy" panose="00000400000000000000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832373" y="2195197"/>
              <a:ext cx="28312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042207" y="4838903"/>
            <a:ext cx="7513673" cy="743170"/>
            <a:chOff x="7832372" y="2195197"/>
            <a:chExt cx="7513673" cy="743170"/>
          </a:xfrm>
        </p:grpSpPr>
        <p:sp>
          <p:nvSpPr>
            <p:cNvPr id="158" name="矩形 157"/>
            <p:cNvSpPr/>
            <p:nvPr/>
          </p:nvSpPr>
          <p:spPr>
            <a:xfrm>
              <a:off x="7832372" y="2627000"/>
              <a:ext cx="7513673" cy="311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832373" y="2195197"/>
              <a:ext cx="25847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92652" y="1298859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dirty="0"/>
              <a:t>Part Two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798858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TEMPLATE</a:t>
            </a:r>
          </a:p>
        </p:txBody>
      </p:sp>
      <p:sp>
        <p:nvSpPr>
          <p:cNvPr id="24" name="文本框 6"/>
          <p:cNvSpPr txBox="1"/>
          <p:nvPr>
            <p:custDataLst>
              <p:tags r:id="rId1"/>
            </p:custDataLst>
          </p:nvPr>
        </p:nvSpPr>
        <p:spPr>
          <a:xfrm>
            <a:off x="792652" y="773154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i="0" u="none" strike="noStrike" dirty="0">
                <a:solidFill>
                  <a:srgbClr val="40404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Clothing Designing</a:t>
            </a:r>
            <a:endParaRPr lang="zh-CN" altLang="en-US" sz="3200" b="1" dirty="0">
              <a:solidFill>
                <a:srgbClr val="40404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7413" y="1638574"/>
            <a:ext cx="5496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CCEBF7E8-8A9F-EC0F-014C-8B349A9CB1F3}"/>
              </a:ext>
            </a:extLst>
          </p:cNvPr>
          <p:cNvSpPr/>
          <p:nvPr/>
        </p:nvSpPr>
        <p:spPr>
          <a:xfrm>
            <a:off x="2834718" y="5164794"/>
            <a:ext cx="6104771" cy="1240250"/>
          </a:xfrm>
          <a:prstGeom prst="roundRect">
            <a:avLst>
              <a:gd name="adj" fmla="val 1597"/>
            </a:avLst>
          </a:prstGeom>
          <a:gradFill flip="none" rotWithShape="1">
            <a:gsLst>
              <a:gs pos="41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  <a:prstDash val="soli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3A224A5-ABA9-3C23-B2D5-6E94F607541A}"/>
              </a:ext>
            </a:extLst>
          </p:cNvPr>
          <p:cNvSpPr txBox="1"/>
          <p:nvPr/>
        </p:nvSpPr>
        <p:spPr>
          <a:xfrm>
            <a:off x="3634435" y="5322520"/>
            <a:ext cx="641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Come and try !!!</a:t>
            </a:r>
            <a:endParaRPr lang="zh-CN" altLang="en-US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1314E7-8C2C-0D2F-D425-0EA7EA0717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28" y="1492439"/>
            <a:ext cx="1972319" cy="32871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293FB0-799E-3DF4-606F-88C7C32BF2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21" y="1507966"/>
            <a:ext cx="1972320" cy="3287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FB9A31-CBEB-8104-0A07-37A41C2550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832" y="1515652"/>
            <a:ext cx="1944463" cy="324077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96DE845-1999-AF4C-77E9-B40E66F366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14" y="1507966"/>
            <a:ext cx="1944463" cy="324077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8AA528B-B600-ADC2-B681-6E963811CF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543" y="1507966"/>
            <a:ext cx="1944462" cy="32407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996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7" name="矩形 16"/>
          <p:cNvSpPr/>
          <p:nvPr/>
        </p:nvSpPr>
        <p:spPr>
          <a:xfrm>
            <a:off x="-16488444" y="447124"/>
            <a:ext cx="29268755" cy="6031824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9" name="任意多边形: 形状 108"/>
          <p:cNvSpPr/>
          <p:nvPr/>
        </p:nvSpPr>
        <p:spPr>
          <a:xfrm flipV="1">
            <a:off x="11927639" y="2228007"/>
            <a:ext cx="120655" cy="113569"/>
          </a:xfrm>
          <a:custGeom>
            <a:avLst/>
            <a:gdLst/>
            <a:ahLst/>
            <a:cxnLst/>
            <a:rect l="0" t="0" r="0" b="0"/>
            <a:pathLst>
              <a:path w="304680" h="286781">
                <a:moveTo>
                  <a:pt x="82455" y="25598"/>
                </a:moveTo>
                <a:cubicBezTo>
                  <a:pt x="0" y="90458"/>
                  <a:pt x="13001" y="203164"/>
                  <a:pt x="107849" y="245745"/>
                </a:cubicBezTo>
                <a:cubicBezTo>
                  <a:pt x="199258" y="286780"/>
                  <a:pt x="285079" y="240535"/>
                  <a:pt x="298133" y="143210"/>
                </a:cubicBezTo>
                <a:cubicBezTo>
                  <a:pt x="304679" y="94406"/>
                  <a:pt x="301313" y="85599"/>
                  <a:pt x="260517" y="44805"/>
                </a:cubicBezTo>
                <a:cubicBezTo>
                  <a:pt x="224311" y="8598"/>
                  <a:pt x="206049" y="0"/>
                  <a:pt x="165356" y="0"/>
                </a:cubicBezTo>
                <a:cubicBezTo>
                  <a:pt x="134099" y="0"/>
                  <a:pt x="102655" y="9709"/>
                  <a:pt x="82455" y="2559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1042207" y="3242329"/>
            <a:ext cx="7513673" cy="708802"/>
            <a:chOff x="7832372" y="2195197"/>
            <a:chExt cx="7513673" cy="708802"/>
          </a:xfrm>
        </p:grpSpPr>
        <p:sp>
          <p:nvSpPr>
            <p:cNvPr id="142" name="矩形 141"/>
            <p:cNvSpPr/>
            <p:nvPr/>
          </p:nvSpPr>
          <p:spPr>
            <a:xfrm>
              <a:off x="7832372" y="2627000"/>
              <a:ext cx="751367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Gilroy" panose="00000400000000000000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832373" y="2195197"/>
              <a:ext cx="28312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042207" y="4838903"/>
            <a:ext cx="7513673" cy="743170"/>
            <a:chOff x="7832372" y="2195197"/>
            <a:chExt cx="7513673" cy="743170"/>
          </a:xfrm>
        </p:grpSpPr>
        <p:sp>
          <p:nvSpPr>
            <p:cNvPr id="158" name="矩形 157"/>
            <p:cNvSpPr/>
            <p:nvPr/>
          </p:nvSpPr>
          <p:spPr>
            <a:xfrm>
              <a:off x="7832372" y="2627000"/>
              <a:ext cx="7513673" cy="311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832373" y="2195197"/>
              <a:ext cx="25847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7413" y="1037210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775409" y="489112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dirty="0"/>
              <a:t>Part Two</a:t>
            </a:r>
          </a:p>
        </p:txBody>
      </p:sp>
      <p:sp>
        <p:nvSpPr>
          <p:cNvPr id="24" name="文本框 6"/>
          <p:cNvSpPr txBox="1"/>
          <p:nvPr>
            <p:custDataLst>
              <p:tags r:id="rId1"/>
            </p:custDataLst>
          </p:nvPr>
        </p:nvSpPr>
        <p:spPr>
          <a:xfrm>
            <a:off x="693194" y="470043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40404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Virtual Models</a:t>
            </a:r>
            <a:endParaRPr lang="zh-CN" altLang="en-US" sz="3200" b="1" dirty="0">
              <a:solidFill>
                <a:srgbClr val="40404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7413" y="1638574"/>
            <a:ext cx="5496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3A224A5-ABA9-3C23-B2D5-6E94F607541A}"/>
              </a:ext>
            </a:extLst>
          </p:cNvPr>
          <p:cNvSpPr txBox="1"/>
          <p:nvPr/>
        </p:nvSpPr>
        <p:spPr>
          <a:xfrm>
            <a:off x="3634435" y="5322520"/>
            <a:ext cx="641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Come and try !!!</a:t>
            </a:r>
            <a:endParaRPr lang="zh-CN" altLang="en-US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DDD1A4-6835-80AD-EA73-3A2E1CB17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4" y="1371788"/>
            <a:ext cx="2584760" cy="35540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9EC67A-E527-0D8E-EEA2-E1F8F5024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1" y="1371788"/>
            <a:ext cx="2567127" cy="35540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FFD48F-C688-4BCC-D968-688F095D3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914" y="1382084"/>
            <a:ext cx="2584759" cy="35540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520142-A8C6-E22B-5311-D17DF61882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5" y="3322863"/>
            <a:ext cx="2412188" cy="36129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1EA7F6-C27E-E993-E32E-0454EBC658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22" y="3213595"/>
            <a:ext cx="2487098" cy="37251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413EF8-34CD-214B-5461-040EF80053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264" y="3242329"/>
            <a:ext cx="2412189" cy="3667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173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7" name="矩形 16"/>
          <p:cNvSpPr/>
          <p:nvPr/>
        </p:nvSpPr>
        <p:spPr>
          <a:xfrm>
            <a:off x="-16488444" y="447124"/>
            <a:ext cx="29268755" cy="6031824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9" name="任意多边形: 形状 108"/>
          <p:cNvSpPr/>
          <p:nvPr/>
        </p:nvSpPr>
        <p:spPr>
          <a:xfrm flipV="1">
            <a:off x="11927639" y="2228007"/>
            <a:ext cx="120655" cy="113569"/>
          </a:xfrm>
          <a:custGeom>
            <a:avLst/>
            <a:gdLst/>
            <a:ahLst/>
            <a:cxnLst/>
            <a:rect l="0" t="0" r="0" b="0"/>
            <a:pathLst>
              <a:path w="304680" h="286781">
                <a:moveTo>
                  <a:pt x="82455" y="25598"/>
                </a:moveTo>
                <a:cubicBezTo>
                  <a:pt x="0" y="90458"/>
                  <a:pt x="13001" y="203164"/>
                  <a:pt x="107849" y="245745"/>
                </a:cubicBezTo>
                <a:cubicBezTo>
                  <a:pt x="199258" y="286780"/>
                  <a:pt x="285079" y="240535"/>
                  <a:pt x="298133" y="143210"/>
                </a:cubicBezTo>
                <a:cubicBezTo>
                  <a:pt x="304679" y="94406"/>
                  <a:pt x="301313" y="85599"/>
                  <a:pt x="260517" y="44805"/>
                </a:cubicBezTo>
                <a:cubicBezTo>
                  <a:pt x="224311" y="8598"/>
                  <a:pt x="206049" y="0"/>
                  <a:pt x="165356" y="0"/>
                </a:cubicBezTo>
                <a:cubicBezTo>
                  <a:pt x="134099" y="0"/>
                  <a:pt x="102655" y="9709"/>
                  <a:pt x="82455" y="2559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1042207" y="3242329"/>
            <a:ext cx="7513673" cy="708802"/>
            <a:chOff x="7832372" y="2195197"/>
            <a:chExt cx="7513673" cy="708802"/>
          </a:xfrm>
        </p:grpSpPr>
        <p:sp>
          <p:nvSpPr>
            <p:cNvPr id="142" name="矩形 141"/>
            <p:cNvSpPr/>
            <p:nvPr/>
          </p:nvSpPr>
          <p:spPr>
            <a:xfrm>
              <a:off x="7832372" y="2627000"/>
              <a:ext cx="751367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Gilroy" panose="00000400000000000000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832373" y="2195197"/>
              <a:ext cx="28312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042207" y="4838903"/>
            <a:ext cx="7513673" cy="743170"/>
            <a:chOff x="7832372" y="2195197"/>
            <a:chExt cx="7513673" cy="743170"/>
          </a:xfrm>
        </p:grpSpPr>
        <p:sp>
          <p:nvSpPr>
            <p:cNvPr id="158" name="矩形 157"/>
            <p:cNvSpPr/>
            <p:nvPr/>
          </p:nvSpPr>
          <p:spPr>
            <a:xfrm>
              <a:off x="7832372" y="2627000"/>
              <a:ext cx="7513673" cy="311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832373" y="2195197"/>
              <a:ext cx="25847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92652" y="1298859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839200" y="759688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dirty="0"/>
              <a:t>Part Two</a:t>
            </a:r>
          </a:p>
        </p:txBody>
      </p:sp>
      <p:sp>
        <p:nvSpPr>
          <p:cNvPr id="24" name="文本框 6"/>
          <p:cNvSpPr txBox="1"/>
          <p:nvPr>
            <p:custDataLst>
              <p:tags r:id="rId1"/>
            </p:custDataLst>
          </p:nvPr>
        </p:nvSpPr>
        <p:spPr>
          <a:xfrm>
            <a:off x="792652" y="773154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40404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Cyber Runway Show</a:t>
            </a:r>
            <a:endParaRPr lang="zh-CN" altLang="en-US" sz="3200" b="1" dirty="0">
              <a:solidFill>
                <a:srgbClr val="40404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7413" y="1638574"/>
            <a:ext cx="5496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3A224A5-ABA9-3C23-B2D5-6E94F607541A}"/>
              </a:ext>
            </a:extLst>
          </p:cNvPr>
          <p:cNvSpPr txBox="1"/>
          <p:nvPr/>
        </p:nvSpPr>
        <p:spPr>
          <a:xfrm>
            <a:off x="3634435" y="5322520"/>
            <a:ext cx="641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Come and try !!!</a:t>
            </a:r>
            <a:endParaRPr lang="zh-CN" altLang="en-US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974067-6FC1-AA09-2063-B371F97F6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02" y="2022648"/>
            <a:ext cx="2783739" cy="4175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A5E05B-8F87-8B26-8E9B-FE6BA5657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" y="1525959"/>
            <a:ext cx="2616314" cy="3907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F9C953-BAC0-2074-8726-B31B097FE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30" y="1427526"/>
            <a:ext cx="2187595" cy="43751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407607-D795-25EC-875F-D0F2752EE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70" y="3585237"/>
            <a:ext cx="1998839" cy="29849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6ABD7E7-EC75-2AE4-B712-BC6ED4D2C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495" y="2512517"/>
            <a:ext cx="2705103" cy="4057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019682-1132-13C2-2C2B-FAE4ECDC5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88" y="631212"/>
            <a:ext cx="1865192" cy="2797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1575FAA-B0E3-4D55-AF39-5D551627D2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455" y="1459751"/>
            <a:ext cx="2411968" cy="3617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317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8587" y="3050686"/>
            <a:ext cx="3498381" cy="3672518"/>
            <a:chOff x="128587" y="3050686"/>
            <a:chExt cx="3498381" cy="3672518"/>
          </a:xfrm>
        </p:grpSpPr>
        <p:sp>
          <p:nvSpPr>
            <p:cNvPr id="9" name="任意多边形: 形状 8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8575357" y="3050686"/>
            <a:ext cx="3498381" cy="3672518"/>
            <a:chOff x="128587" y="3050686"/>
            <a:chExt cx="3498381" cy="367251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28587" y="6553200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-1533524" y="4714875"/>
              <a:ext cx="3498381" cy="170004"/>
            </a:xfrm>
            <a:custGeom>
              <a:avLst/>
              <a:gdLst>
                <a:gd name="connsiteX0" fmla="*/ 6642494 w 6831107"/>
                <a:gd name="connsiteY0" fmla="*/ 0 h 331958"/>
                <a:gd name="connsiteX1" fmla="*/ 6831107 w 6831107"/>
                <a:gd name="connsiteY1" fmla="*/ 0 h 331958"/>
                <a:gd name="connsiteX2" fmla="*/ 6675691 w 6831107"/>
                <a:gd name="connsiteY2" fmla="*/ 331958 h 331958"/>
                <a:gd name="connsiteX3" fmla="*/ 6487078 w 6831107"/>
                <a:gd name="connsiteY3" fmla="*/ 331958 h 331958"/>
                <a:gd name="connsiteX4" fmla="*/ 6351564 w 6831107"/>
                <a:gd name="connsiteY4" fmla="*/ 0 h 331958"/>
                <a:gd name="connsiteX5" fmla="*/ 6540177 w 6831107"/>
                <a:gd name="connsiteY5" fmla="*/ 0 h 331958"/>
                <a:gd name="connsiteX6" fmla="*/ 6384760 w 6831107"/>
                <a:gd name="connsiteY6" fmla="*/ 331958 h 331958"/>
                <a:gd name="connsiteX7" fmla="*/ 6196148 w 6831107"/>
                <a:gd name="connsiteY7" fmla="*/ 331958 h 331958"/>
                <a:gd name="connsiteX8" fmla="*/ 6060630 w 6831107"/>
                <a:gd name="connsiteY8" fmla="*/ 0 h 331958"/>
                <a:gd name="connsiteX9" fmla="*/ 6249243 w 6831107"/>
                <a:gd name="connsiteY9" fmla="*/ 0 h 331958"/>
                <a:gd name="connsiteX10" fmla="*/ 6093827 w 6831107"/>
                <a:gd name="connsiteY10" fmla="*/ 331958 h 331958"/>
                <a:gd name="connsiteX11" fmla="*/ 5905214 w 6831107"/>
                <a:gd name="connsiteY11" fmla="*/ 331958 h 331958"/>
                <a:gd name="connsiteX12" fmla="*/ 5769697 w 6831107"/>
                <a:gd name="connsiteY12" fmla="*/ 0 h 331958"/>
                <a:gd name="connsiteX13" fmla="*/ 5958310 w 6831107"/>
                <a:gd name="connsiteY13" fmla="*/ 0 h 331958"/>
                <a:gd name="connsiteX14" fmla="*/ 5802893 w 6831107"/>
                <a:gd name="connsiteY14" fmla="*/ 331958 h 331958"/>
                <a:gd name="connsiteX15" fmla="*/ 5614280 w 6831107"/>
                <a:gd name="connsiteY15" fmla="*/ 331958 h 331958"/>
                <a:gd name="connsiteX16" fmla="*/ 5478763 w 6831107"/>
                <a:gd name="connsiteY16" fmla="*/ 0 h 331958"/>
                <a:gd name="connsiteX17" fmla="*/ 5667376 w 6831107"/>
                <a:gd name="connsiteY17" fmla="*/ 0 h 331958"/>
                <a:gd name="connsiteX18" fmla="*/ 5511959 w 6831107"/>
                <a:gd name="connsiteY18" fmla="*/ 331958 h 331958"/>
                <a:gd name="connsiteX19" fmla="*/ 5323347 w 6831107"/>
                <a:gd name="connsiteY19" fmla="*/ 331958 h 331958"/>
                <a:gd name="connsiteX20" fmla="*/ 5187829 w 6831107"/>
                <a:gd name="connsiteY20" fmla="*/ 0 h 331958"/>
                <a:gd name="connsiteX21" fmla="*/ 5376442 w 6831107"/>
                <a:gd name="connsiteY21" fmla="*/ 0 h 331958"/>
                <a:gd name="connsiteX22" fmla="*/ 5221026 w 6831107"/>
                <a:gd name="connsiteY22" fmla="*/ 331958 h 331958"/>
                <a:gd name="connsiteX23" fmla="*/ 5032413 w 6831107"/>
                <a:gd name="connsiteY23" fmla="*/ 331958 h 331958"/>
                <a:gd name="connsiteX24" fmla="*/ 4896896 w 6831107"/>
                <a:gd name="connsiteY24" fmla="*/ 0 h 331958"/>
                <a:gd name="connsiteX25" fmla="*/ 5085509 w 6831107"/>
                <a:gd name="connsiteY25" fmla="*/ 0 h 331958"/>
                <a:gd name="connsiteX26" fmla="*/ 4930092 w 6831107"/>
                <a:gd name="connsiteY26" fmla="*/ 331958 h 331958"/>
                <a:gd name="connsiteX27" fmla="*/ 4741480 w 6831107"/>
                <a:gd name="connsiteY27" fmla="*/ 331958 h 331958"/>
                <a:gd name="connsiteX28" fmla="*/ 4605962 w 6831107"/>
                <a:gd name="connsiteY28" fmla="*/ 0 h 331958"/>
                <a:gd name="connsiteX29" fmla="*/ 4794575 w 6831107"/>
                <a:gd name="connsiteY29" fmla="*/ 0 h 331958"/>
                <a:gd name="connsiteX30" fmla="*/ 4639159 w 6831107"/>
                <a:gd name="connsiteY30" fmla="*/ 331958 h 331958"/>
                <a:gd name="connsiteX31" fmla="*/ 4450546 w 6831107"/>
                <a:gd name="connsiteY31" fmla="*/ 331958 h 331958"/>
                <a:gd name="connsiteX32" fmla="*/ 4315029 w 6831107"/>
                <a:gd name="connsiteY32" fmla="*/ 0 h 331958"/>
                <a:gd name="connsiteX33" fmla="*/ 4503641 w 6831107"/>
                <a:gd name="connsiteY33" fmla="*/ 0 h 331958"/>
                <a:gd name="connsiteX34" fmla="*/ 4348225 w 6831107"/>
                <a:gd name="connsiteY34" fmla="*/ 331958 h 331958"/>
                <a:gd name="connsiteX35" fmla="*/ 4159612 w 6831107"/>
                <a:gd name="connsiteY35" fmla="*/ 331958 h 331958"/>
                <a:gd name="connsiteX36" fmla="*/ 4024095 w 6831107"/>
                <a:gd name="connsiteY36" fmla="*/ 0 h 331958"/>
                <a:gd name="connsiteX37" fmla="*/ 4212708 w 6831107"/>
                <a:gd name="connsiteY37" fmla="*/ 0 h 331958"/>
                <a:gd name="connsiteX38" fmla="*/ 4057291 w 6831107"/>
                <a:gd name="connsiteY38" fmla="*/ 331958 h 331958"/>
                <a:gd name="connsiteX39" fmla="*/ 3868678 w 6831107"/>
                <a:gd name="connsiteY39" fmla="*/ 331958 h 331958"/>
                <a:gd name="connsiteX40" fmla="*/ 3733161 w 6831107"/>
                <a:gd name="connsiteY40" fmla="*/ 0 h 331958"/>
                <a:gd name="connsiteX41" fmla="*/ 3921774 w 6831107"/>
                <a:gd name="connsiteY41" fmla="*/ 0 h 331958"/>
                <a:gd name="connsiteX42" fmla="*/ 3766358 w 6831107"/>
                <a:gd name="connsiteY42" fmla="*/ 331958 h 331958"/>
                <a:gd name="connsiteX43" fmla="*/ 3577744 w 6831107"/>
                <a:gd name="connsiteY43" fmla="*/ 331958 h 331958"/>
                <a:gd name="connsiteX44" fmla="*/ 3442228 w 6831107"/>
                <a:gd name="connsiteY44" fmla="*/ 0 h 331958"/>
                <a:gd name="connsiteX45" fmla="*/ 3630840 w 6831107"/>
                <a:gd name="connsiteY45" fmla="*/ 0 h 331958"/>
                <a:gd name="connsiteX46" fmla="*/ 3475424 w 6831107"/>
                <a:gd name="connsiteY46" fmla="*/ 331958 h 331958"/>
                <a:gd name="connsiteX47" fmla="*/ 3286812 w 6831107"/>
                <a:gd name="connsiteY47" fmla="*/ 331958 h 331958"/>
                <a:gd name="connsiteX48" fmla="*/ 3151294 w 6831107"/>
                <a:gd name="connsiteY48" fmla="*/ 0 h 331958"/>
                <a:gd name="connsiteX49" fmla="*/ 3339907 w 6831107"/>
                <a:gd name="connsiteY49" fmla="*/ 0 h 331958"/>
                <a:gd name="connsiteX50" fmla="*/ 3184491 w 6831107"/>
                <a:gd name="connsiteY50" fmla="*/ 331958 h 331958"/>
                <a:gd name="connsiteX51" fmla="*/ 2995879 w 6831107"/>
                <a:gd name="connsiteY51" fmla="*/ 331958 h 331958"/>
                <a:gd name="connsiteX52" fmla="*/ 2860361 w 6831107"/>
                <a:gd name="connsiteY52" fmla="*/ 0 h 331958"/>
                <a:gd name="connsiteX53" fmla="*/ 3048974 w 6831107"/>
                <a:gd name="connsiteY53" fmla="*/ 0 h 331958"/>
                <a:gd name="connsiteX54" fmla="*/ 2893558 w 6831107"/>
                <a:gd name="connsiteY54" fmla="*/ 331958 h 331958"/>
                <a:gd name="connsiteX55" fmla="*/ 2704944 w 6831107"/>
                <a:gd name="connsiteY55" fmla="*/ 331958 h 331958"/>
                <a:gd name="connsiteX56" fmla="*/ 2569428 w 6831107"/>
                <a:gd name="connsiteY56" fmla="*/ 0 h 331958"/>
                <a:gd name="connsiteX57" fmla="*/ 2758041 w 6831107"/>
                <a:gd name="connsiteY57" fmla="*/ 0 h 331958"/>
                <a:gd name="connsiteX58" fmla="*/ 2602624 w 6831107"/>
                <a:gd name="connsiteY58" fmla="*/ 331958 h 331958"/>
                <a:gd name="connsiteX59" fmla="*/ 2414010 w 6831107"/>
                <a:gd name="connsiteY59" fmla="*/ 331958 h 331958"/>
                <a:gd name="connsiteX60" fmla="*/ 2278495 w 6831107"/>
                <a:gd name="connsiteY60" fmla="*/ 0 h 331958"/>
                <a:gd name="connsiteX61" fmla="*/ 2467107 w 6831107"/>
                <a:gd name="connsiteY61" fmla="*/ 0 h 331958"/>
                <a:gd name="connsiteX62" fmla="*/ 2311691 w 6831107"/>
                <a:gd name="connsiteY62" fmla="*/ 331958 h 331958"/>
                <a:gd name="connsiteX63" fmla="*/ 2123078 w 6831107"/>
                <a:gd name="connsiteY63" fmla="*/ 331958 h 331958"/>
                <a:gd name="connsiteX64" fmla="*/ 1987561 w 6831107"/>
                <a:gd name="connsiteY64" fmla="*/ 0 h 331958"/>
                <a:gd name="connsiteX65" fmla="*/ 2176174 w 6831107"/>
                <a:gd name="connsiteY65" fmla="*/ 0 h 331958"/>
                <a:gd name="connsiteX66" fmla="*/ 2020757 w 6831107"/>
                <a:gd name="connsiteY66" fmla="*/ 331958 h 331958"/>
                <a:gd name="connsiteX67" fmla="*/ 1832144 w 6831107"/>
                <a:gd name="connsiteY67" fmla="*/ 331958 h 331958"/>
                <a:gd name="connsiteX68" fmla="*/ 1696627 w 6831107"/>
                <a:gd name="connsiteY68" fmla="*/ 0 h 331958"/>
                <a:gd name="connsiteX69" fmla="*/ 1885240 w 6831107"/>
                <a:gd name="connsiteY69" fmla="*/ 0 h 331958"/>
                <a:gd name="connsiteX70" fmla="*/ 1729824 w 6831107"/>
                <a:gd name="connsiteY70" fmla="*/ 331958 h 331958"/>
                <a:gd name="connsiteX71" fmla="*/ 1541211 w 6831107"/>
                <a:gd name="connsiteY71" fmla="*/ 331958 h 331958"/>
                <a:gd name="connsiteX72" fmla="*/ 1405694 w 6831107"/>
                <a:gd name="connsiteY72" fmla="*/ 0 h 331958"/>
                <a:gd name="connsiteX73" fmla="*/ 1594306 w 6831107"/>
                <a:gd name="connsiteY73" fmla="*/ 0 h 331958"/>
                <a:gd name="connsiteX74" fmla="*/ 1438890 w 6831107"/>
                <a:gd name="connsiteY74" fmla="*/ 331958 h 331958"/>
                <a:gd name="connsiteX75" fmla="*/ 1250278 w 6831107"/>
                <a:gd name="connsiteY75" fmla="*/ 331958 h 331958"/>
                <a:gd name="connsiteX76" fmla="*/ 1114760 w 6831107"/>
                <a:gd name="connsiteY76" fmla="*/ 0 h 331958"/>
                <a:gd name="connsiteX77" fmla="*/ 1303373 w 6831107"/>
                <a:gd name="connsiteY77" fmla="*/ 0 h 331958"/>
                <a:gd name="connsiteX78" fmla="*/ 1147956 w 6831107"/>
                <a:gd name="connsiteY78" fmla="*/ 331958 h 331958"/>
                <a:gd name="connsiteX79" fmla="*/ 959343 w 6831107"/>
                <a:gd name="connsiteY79" fmla="*/ 331958 h 331958"/>
                <a:gd name="connsiteX80" fmla="*/ 823826 w 6831107"/>
                <a:gd name="connsiteY80" fmla="*/ 0 h 331958"/>
                <a:gd name="connsiteX81" fmla="*/ 1012439 w 6831107"/>
                <a:gd name="connsiteY81" fmla="*/ 0 h 331958"/>
                <a:gd name="connsiteX82" fmla="*/ 857022 w 6831107"/>
                <a:gd name="connsiteY82" fmla="*/ 331958 h 331958"/>
                <a:gd name="connsiteX83" fmla="*/ 668410 w 6831107"/>
                <a:gd name="connsiteY83" fmla="*/ 331958 h 331958"/>
                <a:gd name="connsiteX84" fmla="*/ 532893 w 6831107"/>
                <a:gd name="connsiteY84" fmla="*/ 0 h 331958"/>
                <a:gd name="connsiteX85" fmla="*/ 721505 w 6831107"/>
                <a:gd name="connsiteY85" fmla="*/ 0 h 331958"/>
                <a:gd name="connsiteX86" fmla="*/ 566089 w 6831107"/>
                <a:gd name="connsiteY86" fmla="*/ 331958 h 331958"/>
                <a:gd name="connsiteX87" fmla="*/ 377477 w 6831107"/>
                <a:gd name="connsiteY87" fmla="*/ 331958 h 331958"/>
                <a:gd name="connsiteX88" fmla="*/ 241959 w 6831107"/>
                <a:gd name="connsiteY88" fmla="*/ 0 h 331958"/>
                <a:gd name="connsiteX89" fmla="*/ 430572 w 6831107"/>
                <a:gd name="connsiteY89" fmla="*/ 0 h 331958"/>
                <a:gd name="connsiteX90" fmla="*/ 275156 w 6831107"/>
                <a:gd name="connsiteY90" fmla="*/ 331958 h 331958"/>
                <a:gd name="connsiteX91" fmla="*/ 86543 w 6831107"/>
                <a:gd name="connsiteY91" fmla="*/ 331958 h 331958"/>
                <a:gd name="connsiteX92" fmla="*/ 0 w 6831107"/>
                <a:gd name="connsiteY92" fmla="*/ 0 h 331958"/>
                <a:gd name="connsiteX93" fmla="*/ 139639 w 6831107"/>
                <a:gd name="connsiteY93" fmla="*/ 0 h 331958"/>
                <a:gd name="connsiteX94" fmla="*/ 0 w 6831107"/>
                <a:gd name="connsiteY94" fmla="*/ 298257 h 33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831107" h="331958">
                  <a:moveTo>
                    <a:pt x="6642494" y="0"/>
                  </a:moveTo>
                  <a:lnTo>
                    <a:pt x="6831107" y="0"/>
                  </a:lnTo>
                  <a:lnTo>
                    <a:pt x="6675691" y="331958"/>
                  </a:lnTo>
                  <a:lnTo>
                    <a:pt x="6487078" y="331958"/>
                  </a:lnTo>
                  <a:close/>
                  <a:moveTo>
                    <a:pt x="6351564" y="0"/>
                  </a:moveTo>
                  <a:lnTo>
                    <a:pt x="6540177" y="0"/>
                  </a:lnTo>
                  <a:lnTo>
                    <a:pt x="6384760" y="331958"/>
                  </a:lnTo>
                  <a:lnTo>
                    <a:pt x="6196148" y="331958"/>
                  </a:lnTo>
                  <a:close/>
                  <a:moveTo>
                    <a:pt x="6060630" y="0"/>
                  </a:moveTo>
                  <a:lnTo>
                    <a:pt x="6249243" y="0"/>
                  </a:lnTo>
                  <a:lnTo>
                    <a:pt x="6093827" y="331958"/>
                  </a:lnTo>
                  <a:lnTo>
                    <a:pt x="5905214" y="331958"/>
                  </a:lnTo>
                  <a:close/>
                  <a:moveTo>
                    <a:pt x="5769697" y="0"/>
                  </a:moveTo>
                  <a:lnTo>
                    <a:pt x="5958310" y="0"/>
                  </a:lnTo>
                  <a:lnTo>
                    <a:pt x="5802893" y="331958"/>
                  </a:lnTo>
                  <a:lnTo>
                    <a:pt x="5614280" y="331958"/>
                  </a:lnTo>
                  <a:close/>
                  <a:moveTo>
                    <a:pt x="5478763" y="0"/>
                  </a:moveTo>
                  <a:lnTo>
                    <a:pt x="5667376" y="0"/>
                  </a:lnTo>
                  <a:lnTo>
                    <a:pt x="5511959" y="331958"/>
                  </a:lnTo>
                  <a:lnTo>
                    <a:pt x="5323347" y="331958"/>
                  </a:lnTo>
                  <a:close/>
                  <a:moveTo>
                    <a:pt x="5187829" y="0"/>
                  </a:moveTo>
                  <a:lnTo>
                    <a:pt x="5376442" y="0"/>
                  </a:lnTo>
                  <a:lnTo>
                    <a:pt x="5221026" y="331958"/>
                  </a:lnTo>
                  <a:lnTo>
                    <a:pt x="5032413" y="331958"/>
                  </a:lnTo>
                  <a:close/>
                  <a:moveTo>
                    <a:pt x="4896896" y="0"/>
                  </a:moveTo>
                  <a:lnTo>
                    <a:pt x="5085509" y="0"/>
                  </a:lnTo>
                  <a:lnTo>
                    <a:pt x="4930092" y="331958"/>
                  </a:lnTo>
                  <a:lnTo>
                    <a:pt x="4741480" y="331958"/>
                  </a:lnTo>
                  <a:close/>
                  <a:moveTo>
                    <a:pt x="4605962" y="0"/>
                  </a:moveTo>
                  <a:lnTo>
                    <a:pt x="4794575" y="0"/>
                  </a:lnTo>
                  <a:lnTo>
                    <a:pt x="4639159" y="331958"/>
                  </a:lnTo>
                  <a:lnTo>
                    <a:pt x="4450546" y="331958"/>
                  </a:lnTo>
                  <a:close/>
                  <a:moveTo>
                    <a:pt x="4315029" y="0"/>
                  </a:moveTo>
                  <a:lnTo>
                    <a:pt x="4503641" y="0"/>
                  </a:lnTo>
                  <a:lnTo>
                    <a:pt x="4348225" y="331958"/>
                  </a:lnTo>
                  <a:lnTo>
                    <a:pt x="4159612" y="331958"/>
                  </a:lnTo>
                  <a:close/>
                  <a:moveTo>
                    <a:pt x="4024095" y="0"/>
                  </a:moveTo>
                  <a:lnTo>
                    <a:pt x="4212708" y="0"/>
                  </a:lnTo>
                  <a:lnTo>
                    <a:pt x="4057291" y="331958"/>
                  </a:lnTo>
                  <a:lnTo>
                    <a:pt x="3868678" y="331958"/>
                  </a:lnTo>
                  <a:close/>
                  <a:moveTo>
                    <a:pt x="3733161" y="0"/>
                  </a:moveTo>
                  <a:lnTo>
                    <a:pt x="3921774" y="0"/>
                  </a:lnTo>
                  <a:lnTo>
                    <a:pt x="3766358" y="331958"/>
                  </a:lnTo>
                  <a:lnTo>
                    <a:pt x="3577744" y="331958"/>
                  </a:lnTo>
                  <a:close/>
                  <a:moveTo>
                    <a:pt x="3442228" y="0"/>
                  </a:moveTo>
                  <a:lnTo>
                    <a:pt x="3630840" y="0"/>
                  </a:lnTo>
                  <a:lnTo>
                    <a:pt x="3475424" y="331958"/>
                  </a:lnTo>
                  <a:lnTo>
                    <a:pt x="3286812" y="331958"/>
                  </a:lnTo>
                  <a:close/>
                  <a:moveTo>
                    <a:pt x="3151294" y="0"/>
                  </a:moveTo>
                  <a:lnTo>
                    <a:pt x="3339907" y="0"/>
                  </a:lnTo>
                  <a:lnTo>
                    <a:pt x="3184491" y="331958"/>
                  </a:lnTo>
                  <a:lnTo>
                    <a:pt x="2995879" y="331958"/>
                  </a:lnTo>
                  <a:close/>
                  <a:moveTo>
                    <a:pt x="2860361" y="0"/>
                  </a:moveTo>
                  <a:lnTo>
                    <a:pt x="3048974" y="0"/>
                  </a:lnTo>
                  <a:lnTo>
                    <a:pt x="2893558" y="331958"/>
                  </a:lnTo>
                  <a:lnTo>
                    <a:pt x="2704944" y="331958"/>
                  </a:lnTo>
                  <a:close/>
                  <a:moveTo>
                    <a:pt x="2569428" y="0"/>
                  </a:moveTo>
                  <a:lnTo>
                    <a:pt x="2758041" y="0"/>
                  </a:lnTo>
                  <a:lnTo>
                    <a:pt x="2602624" y="331958"/>
                  </a:lnTo>
                  <a:lnTo>
                    <a:pt x="2414010" y="331958"/>
                  </a:lnTo>
                  <a:close/>
                  <a:moveTo>
                    <a:pt x="2278495" y="0"/>
                  </a:moveTo>
                  <a:lnTo>
                    <a:pt x="2467107" y="0"/>
                  </a:lnTo>
                  <a:lnTo>
                    <a:pt x="2311691" y="331958"/>
                  </a:lnTo>
                  <a:lnTo>
                    <a:pt x="2123078" y="331958"/>
                  </a:lnTo>
                  <a:close/>
                  <a:moveTo>
                    <a:pt x="1987561" y="0"/>
                  </a:moveTo>
                  <a:lnTo>
                    <a:pt x="2176174" y="0"/>
                  </a:lnTo>
                  <a:lnTo>
                    <a:pt x="2020757" y="331958"/>
                  </a:lnTo>
                  <a:lnTo>
                    <a:pt x="1832144" y="331958"/>
                  </a:lnTo>
                  <a:close/>
                  <a:moveTo>
                    <a:pt x="1696627" y="0"/>
                  </a:moveTo>
                  <a:lnTo>
                    <a:pt x="1885240" y="0"/>
                  </a:lnTo>
                  <a:lnTo>
                    <a:pt x="1729824" y="331958"/>
                  </a:lnTo>
                  <a:lnTo>
                    <a:pt x="1541211" y="331958"/>
                  </a:lnTo>
                  <a:close/>
                  <a:moveTo>
                    <a:pt x="1405694" y="0"/>
                  </a:moveTo>
                  <a:lnTo>
                    <a:pt x="1594306" y="0"/>
                  </a:lnTo>
                  <a:lnTo>
                    <a:pt x="1438890" y="331958"/>
                  </a:lnTo>
                  <a:lnTo>
                    <a:pt x="1250278" y="331958"/>
                  </a:lnTo>
                  <a:close/>
                  <a:moveTo>
                    <a:pt x="1114760" y="0"/>
                  </a:moveTo>
                  <a:lnTo>
                    <a:pt x="1303373" y="0"/>
                  </a:lnTo>
                  <a:lnTo>
                    <a:pt x="1147956" y="331958"/>
                  </a:lnTo>
                  <a:lnTo>
                    <a:pt x="959343" y="331958"/>
                  </a:lnTo>
                  <a:close/>
                  <a:moveTo>
                    <a:pt x="823826" y="0"/>
                  </a:moveTo>
                  <a:lnTo>
                    <a:pt x="1012439" y="0"/>
                  </a:lnTo>
                  <a:lnTo>
                    <a:pt x="857022" y="331958"/>
                  </a:lnTo>
                  <a:lnTo>
                    <a:pt x="668410" y="331958"/>
                  </a:lnTo>
                  <a:close/>
                  <a:moveTo>
                    <a:pt x="532893" y="0"/>
                  </a:moveTo>
                  <a:lnTo>
                    <a:pt x="721505" y="0"/>
                  </a:lnTo>
                  <a:lnTo>
                    <a:pt x="566089" y="331958"/>
                  </a:lnTo>
                  <a:lnTo>
                    <a:pt x="377477" y="331958"/>
                  </a:lnTo>
                  <a:close/>
                  <a:moveTo>
                    <a:pt x="241959" y="0"/>
                  </a:moveTo>
                  <a:lnTo>
                    <a:pt x="430572" y="0"/>
                  </a:lnTo>
                  <a:lnTo>
                    <a:pt x="275156" y="331958"/>
                  </a:lnTo>
                  <a:lnTo>
                    <a:pt x="86543" y="331958"/>
                  </a:lnTo>
                  <a:close/>
                  <a:moveTo>
                    <a:pt x="0" y="0"/>
                  </a:moveTo>
                  <a:lnTo>
                    <a:pt x="139639" y="0"/>
                  </a:lnTo>
                  <a:lnTo>
                    <a:pt x="0" y="298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750" y="1037210"/>
            <a:ext cx="369332" cy="197087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SLIDE DESIGN</a:t>
            </a:r>
          </a:p>
        </p:txBody>
      </p:sp>
      <p:sp>
        <p:nvSpPr>
          <p:cNvPr id="17" name="矩形 16"/>
          <p:cNvSpPr/>
          <p:nvPr/>
        </p:nvSpPr>
        <p:spPr>
          <a:xfrm>
            <a:off x="-16488444" y="447124"/>
            <a:ext cx="29268755" cy="6031824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109" name="任意多边形: 形状 108"/>
          <p:cNvSpPr/>
          <p:nvPr/>
        </p:nvSpPr>
        <p:spPr>
          <a:xfrm flipV="1">
            <a:off x="11927639" y="2228007"/>
            <a:ext cx="120655" cy="113569"/>
          </a:xfrm>
          <a:custGeom>
            <a:avLst/>
            <a:gdLst/>
            <a:ahLst/>
            <a:cxnLst/>
            <a:rect l="0" t="0" r="0" b="0"/>
            <a:pathLst>
              <a:path w="304680" h="286781">
                <a:moveTo>
                  <a:pt x="82455" y="25598"/>
                </a:moveTo>
                <a:cubicBezTo>
                  <a:pt x="0" y="90458"/>
                  <a:pt x="13001" y="203164"/>
                  <a:pt x="107849" y="245745"/>
                </a:cubicBezTo>
                <a:cubicBezTo>
                  <a:pt x="199258" y="286780"/>
                  <a:pt x="285079" y="240535"/>
                  <a:pt x="298133" y="143210"/>
                </a:cubicBezTo>
                <a:cubicBezTo>
                  <a:pt x="304679" y="94406"/>
                  <a:pt x="301313" y="85599"/>
                  <a:pt x="260517" y="44805"/>
                </a:cubicBezTo>
                <a:cubicBezTo>
                  <a:pt x="224311" y="8598"/>
                  <a:pt x="206049" y="0"/>
                  <a:pt x="165356" y="0"/>
                </a:cubicBezTo>
                <a:cubicBezTo>
                  <a:pt x="134099" y="0"/>
                  <a:pt x="102655" y="9709"/>
                  <a:pt x="82455" y="2559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1042207" y="3242329"/>
            <a:ext cx="7513673" cy="708802"/>
            <a:chOff x="7832372" y="2195197"/>
            <a:chExt cx="7513673" cy="708802"/>
          </a:xfrm>
        </p:grpSpPr>
        <p:sp>
          <p:nvSpPr>
            <p:cNvPr id="142" name="矩形 141"/>
            <p:cNvSpPr/>
            <p:nvPr/>
          </p:nvSpPr>
          <p:spPr>
            <a:xfrm>
              <a:off x="7832372" y="2627000"/>
              <a:ext cx="751367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Gilroy" panose="00000400000000000000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832373" y="2195197"/>
              <a:ext cx="28312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042207" y="4838903"/>
            <a:ext cx="7513673" cy="743170"/>
            <a:chOff x="7832372" y="2195197"/>
            <a:chExt cx="7513673" cy="743170"/>
          </a:xfrm>
        </p:grpSpPr>
        <p:sp>
          <p:nvSpPr>
            <p:cNvPr id="158" name="矩形 157"/>
            <p:cNvSpPr/>
            <p:nvPr/>
          </p:nvSpPr>
          <p:spPr>
            <a:xfrm>
              <a:off x="7832372" y="2627000"/>
              <a:ext cx="7513673" cy="311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832373" y="2195197"/>
              <a:ext cx="25847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401082" y="902075"/>
            <a:ext cx="1040777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447630" y="362904"/>
            <a:ext cx="2549843" cy="61382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dirty="0"/>
              <a:t>Part Two</a:t>
            </a:r>
          </a:p>
        </p:txBody>
      </p:sp>
      <p:sp>
        <p:nvSpPr>
          <p:cNvPr id="24" name="文本框 6"/>
          <p:cNvSpPr txBox="1"/>
          <p:nvPr>
            <p:custDataLst>
              <p:tags r:id="rId1"/>
            </p:custDataLst>
          </p:nvPr>
        </p:nvSpPr>
        <p:spPr>
          <a:xfrm>
            <a:off x="401082" y="376370"/>
            <a:ext cx="5303347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40404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Community network</a:t>
            </a:r>
            <a:endParaRPr lang="zh-CN" altLang="en-US" sz="3200" b="1" dirty="0">
              <a:solidFill>
                <a:srgbClr val="40404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7413" y="1638574"/>
            <a:ext cx="5496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3A224A5-ABA9-3C23-B2D5-6E94F607541A}"/>
              </a:ext>
            </a:extLst>
          </p:cNvPr>
          <p:cNvSpPr txBox="1"/>
          <p:nvPr/>
        </p:nvSpPr>
        <p:spPr>
          <a:xfrm>
            <a:off x="3634435" y="5322520"/>
            <a:ext cx="641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Come and try !!!</a:t>
            </a:r>
            <a:endParaRPr lang="zh-CN" altLang="en-US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EBD029-86E7-D6B0-C051-54FC4227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775">
            <a:off x="1706959" y="2181570"/>
            <a:ext cx="10855889" cy="6489639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6585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5743546"/>
            <a:ext cx="6831107" cy="331958"/>
          </a:xfrm>
          <a:custGeom>
            <a:avLst/>
            <a:gdLst>
              <a:gd name="connsiteX0" fmla="*/ 6642494 w 6831107"/>
              <a:gd name="connsiteY0" fmla="*/ 0 h 331958"/>
              <a:gd name="connsiteX1" fmla="*/ 6831107 w 6831107"/>
              <a:gd name="connsiteY1" fmla="*/ 0 h 331958"/>
              <a:gd name="connsiteX2" fmla="*/ 6675691 w 6831107"/>
              <a:gd name="connsiteY2" fmla="*/ 331958 h 331958"/>
              <a:gd name="connsiteX3" fmla="*/ 6487078 w 6831107"/>
              <a:gd name="connsiteY3" fmla="*/ 331958 h 331958"/>
              <a:gd name="connsiteX4" fmla="*/ 6351564 w 6831107"/>
              <a:gd name="connsiteY4" fmla="*/ 0 h 331958"/>
              <a:gd name="connsiteX5" fmla="*/ 6540177 w 6831107"/>
              <a:gd name="connsiteY5" fmla="*/ 0 h 331958"/>
              <a:gd name="connsiteX6" fmla="*/ 6384760 w 6831107"/>
              <a:gd name="connsiteY6" fmla="*/ 331958 h 331958"/>
              <a:gd name="connsiteX7" fmla="*/ 6196148 w 6831107"/>
              <a:gd name="connsiteY7" fmla="*/ 331958 h 331958"/>
              <a:gd name="connsiteX8" fmla="*/ 6060630 w 6831107"/>
              <a:gd name="connsiteY8" fmla="*/ 0 h 331958"/>
              <a:gd name="connsiteX9" fmla="*/ 6249243 w 6831107"/>
              <a:gd name="connsiteY9" fmla="*/ 0 h 331958"/>
              <a:gd name="connsiteX10" fmla="*/ 6093827 w 6831107"/>
              <a:gd name="connsiteY10" fmla="*/ 331958 h 331958"/>
              <a:gd name="connsiteX11" fmla="*/ 5905214 w 6831107"/>
              <a:gd name="connsiteY11" fmla="*/ 331958 h 331958"/>
              <a:gd name="connsiteX12" fmla="*/ 5769697 w 6831107"/>
              <a:gd name="connsiteY12" fmla="*/ 0 h 331958"/>
              <a:gd name="connsiteX13" fmla="*/ 5958310 w 6831107"/>
              <a:gd name="connsiteY13" fmla="*/ 0 h 331958"/>
              <a:gd name="connsiteX14" fmla="*/ 5802893 w 6831107"/>
              <a:gd name="connsiteY14" fmla="*/ 331958 h 331958"/>
              <a:gd name="connsiteX15" fmla="*/ 5614280 w 6831107"/>
              <a:gd name="connsiteY15" fmla="*/ 331958 h 331958"/>
              <a:gd name="connsiteX16" fmla="*/ 5478763 w 6831107"/>
              <a:gd name="connsiteY16" fmla="*/ 0 h 331958"/>
              <a:gd name="connsiteX17" fmla="*/ 5667376 w 6831107"/>
              <a:gd name="connsiteY17" fmla="*/ 0 h 331958"/>
              <a:gd name="connsiteX18" fmla="*/ 5511959 w 6831107"/>
              <a:gd name="connsiteY18" fmla="*/ 331958 h 331958"/>
              <a:gd name="connsiteX19" fmla="*/ 5323347 w 6831107"/>
              <a:gd name="connsiteY19" fmla="*/ 331958 h 331958"/>
              <a:gd name="connsiteX20" fmla="*/ 5187829 w 6831107"/>
              <a:gd name="connsiteY20" fmla="*/ 0 h 331958"/>
              <a:gd name="connsiteX21" fmla="*/ 5376442 w 6831107"/>
              <a:gd name="connsiteY21" fmla="*/ 0 h 331958"/>
              <a:gd name="connsiteX22" fmla="*/ 5221026 w 6831107"/>
              <a:gd name="connsiteY22" fmla="*/ 331958 h 331958"/>
              <a:gd name="connsiteX23" fmla="*/ 5032413 w 6831107"/>
              <a:gd name="connsiteY23" fmla="*/ 331958 h 331958"/>
              <a:gd name="connsiteX24" fmla="*/ 4896896 w 6831107"/>
              <a:gd name="connsiteY24" fmla="*/ 0 h 331958"/>
              <a:gd name="connsiteX25" fmla="*/ 5085509 w 6831107"/>
              <a:gd name="connsiteY25" fmla="*/ 0 h 331958"/>
              <a:gd name="connsiteX26" fmla="*/ 4930092 w 6831107"/>
              <a:gd name="connsiteY26" fmla="*/ 331958 h 331958"/>
              <a:gd name="connsiteX27" fmla="*/ 4741480 w 6831107"/>
              <a:gd name="connsiteY27" fmla="*/ 331958 h 331958"/>
              <a:gd name="connsiteX28" fmla="*/ 4605962 w 6831107"/>
              <a:gd name="connsiteY28" fmla="*/ 0 h 331958"/>
              <a:gd name="connsiteX29" fmla="*/ 4794575 w 6831107"/>
              <a:gd name="connsiteY29" fmla="*/ 0 h 331958"/>
              <a:gd name="connsiteX30" fmla="*/ 4639159 w 6831107"/>
              <a:gd name="connsiteY30" fmla="*/ 331958 h 331958"/>
              <a:gd name="connsiteX31" fmla="*/ 4450546 w 6831107"/>
              <a:gd name="connsiteY31" fmla="*/ 331958 h 331958"/>
              <a:gd name="connsiteX32" fmla="*/ 4315029 w 6831107"/>
              <a:gd name="connsiteY32" fmla="*/ 0 h 331958"/>
              <a:gd name="connsiteX33" fmla="*/ 4503641 w 6831107"/>
              <a:gd name="connsiteY33" fmla="*/ 0 h 331958"/>
              <a:gd name="connsiteX34" fmla="*/ 4348225 w 6831107"/>
              <a:gd name="connsiteY34" fmla="*/ 331958 h 331958"/>
              <a:gd name="connsiteX35" fmla="*/ 4159612 w 6831107"/>
              <a:gd name="connsiteY35" fmla="*/ 331958 h 331958"/>
              <a:gd name="connsiteX36" fmla="*/ 4024095 w 6831107"/>
              <a:gd name="connsiteY36" fmla="*/ 0 h 331958"/>
              <a:gd name="connsiteX37" fmla="*/ 4212708 w 6831107"/>
              <a:gd name="connsiteY37" fmla="*/ 0 h 331958"/>
              <a:gd name="connsiteX38" fmla="*/ 4057291 w 6831107"/>
              <a:gd name="connsiteY38" fmla="*/ 331958 h 331958"/>
              <a:gd name="connsiteX39" fmla="*/ 3868678 w 6831107"/>
              <a:gd name="connsiteY39" fmla="*/ 331958 h 331958"/>
              <a:gd name="connsiteX40" fmla="*/ 3733161 w 6831107"/>
              <a:gd name="connsiteY40" fmla="*/ 0 h 331958"/>
              <a:gd name="connsiteX41" fmla="*/ 3921774 w 6831107"/>
              <a:gd name="connsiteY41" fmla="*/ 0 h 331958"/>
              <a:gd name="connsiteX42" fmla="*/ 3766358 w 6831107"/>
              <a:gd name="connsiteY42" fmla="*/ 331958 h 331958"/>
              <a:gd name="connsiteX43" fmla="*/ 3577744 w 6831107"/>
              <a:gd name="connsiteY43" fmla="*/ 331958 h 331958"/>
              <a:gd name="connsiteX44" fmla="*/ 3442228 w 6831107"/>
              <a:gd name="connsiteY44" fmla="*/ 0 h 331958"/>
              <a:gd name="connsiteX45" fmla="*/ 3630840 w 6831107"/>
              <a:gd name="connsiteY45" fmla="*/ 0 h 331958"/>
              <a:gd name="connsiteX46" fmla="*/ 3475424 w 6831107"/>
              <a:gd name="connsiteY46" fmla="*/ 331958 h 331958"/>
              <a:gd name="connsiteX47" fmla="*/ 3286812 w 6831107"/>
              <a:gd name="connsiteY47" fmla="*/ 331958 h 331958"/>
              <a:gd name="connsiteX48" fmla="*/ 3151294 w 6831107"/>
              <a:gd name="connsiteY48" fmla="*/ 0 h 331958"/>
              <a:gd name="connsiteX49" fmla="*/ 3339907 w 6831107"/>
              <a:gd name="connsiteY49" fmla="*/ 0 h 331958"/>
              <a:gd name="connsiteX50" fmla="*/ 3184491 w 6831107"/>
              <a:gd name="connsiteY50" fmla="*/ 331958 h 331958"/>
              <a:gd name="connsiteX51" fmla="*/ 2995879 w 6831107"/>
              <a:gd name="connsiteY51" fmla="*/ 331958 h 331958"/>
              <a:gd name="connsiteX52" fmla="*/ 2860361 w 6831107"/>
              <a:gd name="connsiteY52" fmla="*/ 0 h 331958"/>
              <a:gd name="connsiteX53" fmla="*/ 3048974 w 6831107"/>
              <a:gd name="connsiteY53" fmla="*/ 0 h 331958"/>
              <a:gd name="connsiteX54" fmla="*/ 2893558 w 6831107"/>
              <a:gd name="connsiteY54" fmla="*/ 331958 h 331958"/>
              <a:gd name="connsiteX55" fmla="*/ 2704944 w 6831107"/>
              <a:gd name="connsiteY55" fmla="*/ 331958 h 331958"/>
              <a:gd name="connsiteX56" fmla="*/ 2569428 w 6831107"/>
              <a:gd name="connsiteY56" fmla="*/ 0 h 331958"/>
              <a:gd name="connsiteX57" fmla="*/ 2758041 w 6831107"/>
              <a:gd name="connsiteY57" fmla="*/ 0 h 331958"/>
              <a:gd name="connsiteX58" fmla="*/ 2602624 w 6831107"/>
              <a:gd name="connsiteY58" fmla="*/ 331958 h 331958"/>
              <a:gd name="connsiteX59" fmla="*/ 2414010 w 6831107"/>
              <a:gd name="connsiteY59" fmla="*/ 331958 h 331958"/>
              <a:gd name="connsiteX60" fmla="*/ 2278495 w 6831107"/>
              <a:gd name="connsiteY60" fmla="*/ 0 h 331958"/>
              <a:gd name="connsiteX61" fmla="*/ 2467107 w 6831107"/>
              <a:gd name="connsiteY61" fmla="*/ 0 h 331958"/>
              <a:gd name="connsiteX62" fmla="*/ 2311691 w 6831107"/>
              <a:gd name="connsiteY62" fmla="*/ 331958 h 331958"/>
              <a:gd name="connsiteX63" fmla="*/ 2123078 w 6831107"/>
              <a:gd name="connsiteY63" fmla="*/ 331958 h 331958"/>
              <a:gd name="connsiteX64" fmla="*/ 1987561 w 6831107"/>
              <a:gd name="connsiteY64" fmla="*/ 0 h 331958"/>
              <a:gd name="connsiteX65" fmla="*/ 2176174 w 6831107"/>
              <a:gd name="connsiteY65" fmla="*/ 0 h 331958"/>
              <a:gd name="connsiteX66" fmla="*/ 2020757 w 6831107"/>
              <a:gd name="connsiteY66" fmla="*/ 331958 h 331958"/>
              <a:gd name="connsiteX67" fmla="*/ 1832144 w 6831107"/>
              <a:gd name="connsiteY67" fmla="*/ 331958 h 331958"/>
              <a:gd name="connsiteX68" fmla="*/ 1696627 w 6831107"/>
              <a:gd name="connsiteY68" fmla="*/ 0 h 331958"/>
              <a:gd name="connsiteX69" fmla="*/ 1885240 w 6831107"/>
              <a:gd name="connsiteY69" fmla="*/ 0 h 331958"/>
              <a:gd name="connsiteX70" fmla="*/ 1729824 w 6831107"/>
              <a:gd name="connsiteY70" fmla="*/ 331958 h 331958"/>
              <a:gd name="connsiteX71" fmla="*/ 1541211 w 6831107"/>
              <a:gd name="connsiteY71" fmla="*/ 331958 h 331958"/>
              <a:gd name="connsiteX72" fmla="*/ 1405694 w 6831107"/>
              <a:gd name="connsiteY72" fmla="*/ 0 h 331958"/>
              <a:gd name="connsiteX73" fmla="*/ 1594306 w 6831107"/>
              <a:gd name="connsiteY73" fmla="*/ 0 h 331958"/>
              <a:gd name="connsiteX74" fmla="*/ 1438890 w 6831107"/>
              <a:gd name="connsiteY74" fmla="*/ 331958 h 331958"/>
              <a:gd name="connsiteX75" fmla="*/ 1250278 w 6831107"/>
              <a:gd name="connsiteY75" fmla="*/ 331958 h 331958"/>
              <a:gd name="connsiteX76" fmla="*/ 1114760 w 6831107"/>
              <a:gd name="connsiteY76" fmla="*/ 0 h 331958"/>
              <a:gd name="connsiteX77" fmla="*/ 1303373 w 6831107"/>
              <a:gd name="connsiteY77" fmla="*/ 0 h 331958"/>
              <a:gd name="connsiteX78" fmla="*/ 1147956 w 6831107"/>
              <a:gd name="connsiteY78" fmla="*/ 331958 h 331958"/>
              <a:gd name="connsiteX79" fmla="*/ 959343 w 6831107"/>
              <a:gd name="connsiteY79" fmla="*/ 331958 h 331958"/>
              <a:gd name="connsiteX80" fmla="*/ 823826 w 6831107"/>
              <a:gd name="connsiteY80" fmla="*/ 0 h 331958"/>
              <a:gd name="connsiteX81" fmla="*/ 1012439 w 6831107"/>
              <a:gd name="connsiteY81" fmla="*/ 0 h 331958"/>
              <a:gd name="connsiteX82" fmla="*/ 857022 w 6831107"/>
              <a:gd name="connsiteY82" fmla="*/ 331958 h 331958"/>
              <a:gd name="connsiteX83" fmla="*/ 668410 w 6831107"/>
              <a:gd name="connsiteY83" fmla="*/ 331958 h 331958"/>
              <a:gd name="connsiteX84" fmla="*/ 532893 w 6831107"/>
              <a:gd name="connsiteY84" fmla="*/ 0 h 331958"/>
              <a:gd name="connsiteX85" fmla="*/ 721505 w 6831107"/>
              <a:gd name="connsiteY85" fmla="*/ 0 h 331958"/>
              <a:gd name="connsiteX86" fmla="*/ 566089 w 6831107"/>
              <a:gd name="connsiteY86" fmla="*/ 331958 h 331958"/>
              <a:gd name="connsiteX87" fmla="*/ 377477 w 6831107"/>
              <a:gd name="connsiteY87" fmla="*/ 331958 h 331958"/>
              <a:gd name="connsiteX88" fmla="*/ 241959 w 6831107"/>
              <a:gd name="connsiteY88" fmla="*/ 0 h 331958"/>
              <a:gd name="connsiteX89" fmla="*/ 430572 w 6831107"/>
              <a:gd name="connsiteY89" fmla="*/ 0 h 331958"/>
              <a:gd name="connsiteX90" fmla="*/ 275156 w 6831107"/>
              <a:gd name="connsiteY90" fmla="*/ 331958 h 331958"/>
              <a:gd name="connsiteX91" fmla="*/ 86543 w 6831107"/>
              <a:gd name="connsiteY91" fmla="*/ 331958 h 331958"/>
              <a:gd name="connsiteX92" fmla="*/ 0 w 6831107"/>
              <a:gd name="connsiteY92" fmla="*/ 0 h 331958"/>
              <a:gd name="connsiteX93" fmla="*/ 139639 w 6831107"/>
              <a:gd name="connsiteY93" fmla="*/ 0 h 331958"/>
              <a:gd name="connsiteX94" fmla="*/ 0 w 6831107"/>
              <a:gd name="connsiteY94" fmla="*/ 298257 h 3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831107" h="331958">
                <a:moveTo>
                  <a:pt x="6642494" y="0"/>
                </a:moveTo>
                <a:lnTo>
                  <a:pt x="6831107" y="0"/>
                </a:lnTo>
                <a:lnTo>
                  <a:pt x="6675691" y="331958"/>
                </a:lnTo>
                <a:lnTo>
                  <a:pt x="6487078" y="331958"/>
                </a:lnTo>
                <a:close/>
                <a:moveTo>
                  <a:pt x="6351564" y="0"/>
                </a:moveTo>
                <a:lnTo>
                  <a:pt x="6540177" y="0"/>
                </a:lnTo>
                <a:lnTo>
                  <a:pt x="6384760" y="331958"/>
                </a:lnTo>
                <a:lnTo>
                  <a:pt x="6196148" y="331958"/>
                </a:lnTo>
                <a:close/>
                <a:moveTo>
                  <a:pt x="6060630" y="0"/>
                </a:moveTo>
                <a:lnTo>
                  <a:pt x="6249243" y="0"/>
                </a:lnTo>
                <a:lnTo>
                  <a:pt x="6093827" y="331958"/>
                </a:lnTo>
                <a:lnTo>
                  <a:pt x="5905214" y="331958"/>
                </a:lnTo>
                <a:close/>
                <a:moveTo>
                  <a:pt x="5769697" y="0"/>
                </a:moveTo>
                <a:lnTo>
                  <a:pt x="5958310" y="0"/>
                </a:lnTo>
                <a:lnTo>
                  <a:pt x="5802893" y="331958"/>
                </a:lnTo>
                <a:lnTo>
                  <a:pt x="5614280" y="331958"/>
                </a:lnTo>
                <a:close/>
                <a:moveTo>
                  <a:pt x="5478763" y="0"/>
                </a:moveTo>
                <a:lnTo>
                  <a:pt x="5667376" y="0"/>
                </a:lnTo>
                <a:lnTo>
                  <a:pt x="5511959" y="331958"/>
                </a:lnTo>
                <a:lnTo>
                  <a:pt x="5323347" y="331958"/>
                </a:lnTo>
                <a:close/>
                <a:moveTo>
                  <a:pt x="5187829" y="0"/>
                </a:moveTo>
                <a:lnTo>
                  <a:pt x="5376442" y="0"/>
                </a:lnTo>
                <a:lnTo>
                  <a:pt x="5221026" y="331958"/>
                </a:lnTo>
                <a:lnTo>
                  <a:pt x="5032413" y="331958"/>
                </a:lnTo>
                <a:close/>
                <a:moveTo>
                  <a:pt x="4896896" y="0"/>
                </a:moveTo>
                <a:lnTo>
                  <a:pt x="5085509" y="0"/>
                </a:lnTo>
                <a:lnTo>
                  <a:pt x="4930092" y="331958"/>
                </a:lnTo>
                <a:lnTo>
                  <a:pt x="4741480" y="331958"/>
                </a:lnTo>
                <a:close/>
                <a:moveTo>
                  <a:pt x="4605962" y="0"/>
                </a:moveTo>
                <a:lnTo>
                  <a:pt x="4794575" y="0"/>
                </a:lnTo>
                <a:lnTo>
                  <a:pt x="4639159" y="331958"/>
                </a:lnTo>
                <a:lnTo>
                  <a:pt x="4450546" y="331958"/>
                </a:lnTo>
                <a:close/>
                <a:moveTo>
                  <a:pt x="4315029" y="0"/>
                </a:moveTo>
                <a:lnTo>
                  <a:pt x="4503641" y="0"/>
                </a:lnTo>
                <a:lnTo>
                  <a:pt x="4348225" y="331958"/>
                </a:lnTo>
                <a:lnTo>
                  <a:pt x="4159612" y="331958"/>
                </a:lnTo>
                <a:close/>
                <a:moveTo>
                  <a:pt x="4024095" y="0"/>
                </a:moveTo>
                <a:lnTo>
                  <a:pt x="4212708" y="0"/>
                </a:lnTo>
                <a:lnTo>
                  <a:pt x="4057291" y="331958"/>
                </a:lnTo>
                <a:lnTo>
                  <a:pt x="3868678" y="331958"/>
                </a:lnTo>
                <a:close/>
                <a:moveTo>
                  <a:pt x="3733161" y="0"/>
                </a:moveTo>
                <a:lnTo>
                  <a:pt x="3921774" y="0"/>
                </a:lnTo>
                <a:lnTo>
                  <a:pt x="3766358" y="331958"/>
                </a:lnTo>
                <a:lnTo>
                  <a:pt x="3577744" y="331958"/>
                </a:lnTo>
                <a:close/>
                <a:moveTo>
                  <a:pt x="3442228" y="0"/>
                </a:moveTo>
                <a:lnTo>
                  <a:pt x="3630840" y="0"/>
                </a:lnTo>
                <a:lnTo>
                  <a:pt x="3475424" y="331958"/>
                </a:lnTo>
                <a:lnTo>
                  <a:pt x="3286812" y="331958"/>
                </a:lnTo>
                <a:close/>
                <a:moveTo>
                  <a:pt x="3151294" y="0"/>
                </a:moveTo>
                <a:lnTo>
                  <a:pt x="3339907" y="0"/>
                </a:lnTo>
                <a:lnTo>
                  <a:pt x="3184491" y="331958"/>
                </a:lnTo>
                <a:lnTo>
                  <a:pt x="2995879" y="331958"/>
                </a:lnTo>
                <a:close/>
                <a:moveTo>
                  <a:pt x="2860361" y="0"/>
                </a:moveTo>
                <a:lnTo>
                  <a:pt x="3048974" y="0"/>
                </a:lnTo>
                <a:lnTo>
                  <a:pt x="2893558" y="331958"/>
                </a:lnTo>
                <a:lnTo>
                  <a:pt x="2704944" y="331958"/>
                </a:lnTo>
                <a:close/>
                <a:moveTo>
                  <a:pt x="2569428" y="0"/>
                </a:moveTo>
                <a:lnTo>
                  <a:pt x="2758041" y="0"/>
                </a:lnTo>
                <a:lnTo>
                  <a:pt x="2602624" y="331958"/>
                </a:lnTo>
                <a:lnTo>
                  <a:pt x="2414010" y="331958"/>
                </a:lnTo>
                <a:close/>
                <a:moveTo>
                  <a:pt x="2278495" y="0"/>
                </a:moveTo>
                <a:lnTo>
                  <a:pt x="2467107" y="0"/>
                </a:lnTo>
                <a:lnTo>
                  <a:pt x="2311691" y="331958"/>
                </a:lnTo>
                <a:lnTo>
                  <a:pt x="2123078" y="331958"/>
                </a:lnTo>
                <a:close/>
                <a:moveTo>
                  <a:pt x="1987561" y="0"/>
                </a:moveTo>
                <a:lnTo>
                  <a:pt x="2176174" y="0"/>
                </a:lnTo>
                <a:lnTo>
                  <a:pt x="2020757" y="331958"/>
                </a:lnTo>
                <a:lnTo>
                  <a:pt x="1832144" y="331958"/>
                </a:lnTo>
                <a:close/>
                <a:moveTo>
                  <a:pt x="1696627" y="0"/>
                </a:moveTo>
                <a:lnTo>
                  <a:pt x="1885240" y="0"/>
                </a:lnTo>
                <a:lnTo>
                  <a:pt x="1729824" y="331958"/>
                </a:lnTo>
                <a:lnTo>
                  <a:pt x="1541211" y="331958"/>
                </a:lnTo>
                <a:close/>
                <a:moveTo>
                  <a:pt x="1405694" y="0"/>
                </a:moveTo>
                <a:lnTo>
                  <a:pt x="1594306" y="0"/>
                </a:lnTo>
                <a:lnTo>
                  <a:pt x="1438890" y="331958"/>
                </a:lnTo>
                <a:lnTo>
                  <a:pt x="1250278" y="331958"/>
                </a:lnTo>
                <a:close/>
                <a:moveTo>
                  <a:pt x="1114760" y="0"/>
                </a:moveTo>
                <a:lnTo>
                  <a:pt x="1303373" y="0"/>
                </a:lnTo>
                <a:lnTo>
                  <a:pt x="1147956" y="331958"/>
                </a:lnTo>
                <a:lnTo>
                  <a:pt x="959343" y="331958"/>
                </a:lnTo>
                <a:close/>
                <a:moveTo>
                  <a:pt x="823826" y="0"/>
                </a:moveTo>
                <a:lnTo>
                  <a:pt x="1012439" y="0"/>
                </a:lnTo>
                <a:lnTo>
                  <a:pt x="857022" y="331958"/>
                </a:lnTo>
                <a:lnTo>
                  <a:pt x="668410" y="331958"/>
                </a:lnTo>
                <a:close/>
                <a:moveTo>
                  <a:pt x="532893" y="0"/>
                </a:moveTo>
                <a:lnTo>
                  <a:pt x="721505" y="0"/>
                </a:lnTo>
                <a:lnTo>
                  <a:pt x="566089" y="331958"/>
                </a:lnTo>
                <a:lnTo>
                  <a:pt x="377477" y="331958"/>
                </a:lnTo>
                <a:close/>
                <a:moveTo>
                  <a:pt x="241959" y="0"/>
                </a:moveTo>
                <a:lnTo>
                  <a:pt x="430572" y="0"/>
                </a:lnTo>
                <a:lnTo>
                  <a:pt x="275156" y="331958"/>
                </a:lnTo>
                <a:lnTo>
                  <a:pt x="86543" y="331958"/>
                </a:lnTo>
                <a:close/>
                <a:moveTo>
                  <a:pt x="0" y="0"/>
                </a:moveTo>
                <a:lnTo>
                  <a:pt x="139639" y="0"/>
                </a:lnTo>
                <a:lnTo>
                  <a:pt x="0" y="29825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5" name="直接连接符 4"/>
          <p:cNvCxnSpPr>
            <a:endCxn id="7" idx="1"/>
          </p:cNvCxnSpPr>
          <p:nvPr/>
        </p:nvCxnSpPr>
        <p:spPr>
          <a:xfrm>
            <a:off x="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7" idx="3"/>
          </p:cNvCxnSpPr>
          <p:nvPr/>
        </p:nvCxnSpPr>
        <p:spPr>
          <a:xfrm flipV="1">
            <a:off x="7540040" y="6510170"/>
            <a:ext cx="4651960" cy="18378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651960" y="6390048"/>
            <a:ext cx="28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ea typeface="+mj-ea"/>
              </a:rPr>
              <a:t>TECH INTRO</a:t>
            </a:r>
            <a:endParaRPr lang="zh-CN" altLang="en-US" sz="120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85308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87248" y="6194784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-591310" y="843788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843788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1406692" y="6194434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85074" y="6187807"/>
            <a:ext cx="0" cy="741387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89188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-587430" y="280571"/>
            <a:ext cx="1371895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9880" y="280571"/>
            <a:ext cx="5306812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3713806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9700475" y="268357"/>
            <a:ext cx="0" cy="574775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1415730" y="843788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1419610" y="280571"/>
            <a:ext cx="126061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6471229" y="2675494"/>
            <a:ext cx="1373393" cy="1373393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6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sp>
        <p:nvSpPr>
          <p:cNvPr id="91" name="文本框 6"/>
          <p:cNvSpPr txBox="1"/>
          <p:nvPr>
            <p:custDataLst>
              <p:tags r:id="rId2"/>
            </p:custDataLst>
          </p:nvPr>
        </p:nvSpPr>
        <p:spPr>
          <a:xfrm>
            <a:off x="6302261" y="2854360"/>
            <a:ext cx="1731546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rPr>
              <a:t>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100" name="图片 99" descr="徽标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79" y="1220394"/>
            <a:ext cx="744791" cy="628680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7950275" y="2381028"/>
            <a:ext cx="3491696" cy="3511740"/>
            <a:chOff x="-2500857" y="-1161143"/>
            <a:chExt cx="8829085" cy="8879769"/>
          </a:xfrm>
        </p:grpSpPr>
        <p:sp>
          <p:nvSpPr>
            <p:cNvPr id="70" name="任意多边形: 形状 69"/>
            <p:cNvSpPr/>
            <p:nvPr/>
          </p:nvSpPr>
          <p:spPr>
            <a:xfrm>
              <a:off x="-2500857" y="-1161143"/>
              <a:ext cx="8829085" cy="8879769"/>
            </a:xfrm>
            <a:custGeom>
              <a:avLst/>
              <a:gdLst/>
              <a:ahLst/>
              <a:cxnLst/>
              <a:rect l="0" t="0" r="0" b="0"/>
              <a:pathLst>
                <a:path w="9004301" h="9055990">
                  <a:moveTo>
                    <a:pt x="4044950" y="3710"/>
                  </a:moveTo>
                  <a:cubicBezTo>
                    <a:pt x="4023995" y="6497"/>
                    <a:pt x="3926840" y="17741"/>
                    <a:pt x="3829050" y="28698"/>
                  </a:cubicBezTo>
                  <a:cubicBezTo>
                    <a:pt x="3430553" y="73348"/>
                    <a:pt x="3058630" y="149410"/>
                    <a:pt x="2819088" y="235245"/>
                  </a:cubicBezTo>
                  <a:cubicBezTo>
                    <a:pt x="2759545" y="256582"/>
                    <a:pt x="2628100" y="299339"/>
                    <a:pt x="2526988" y="330261"/>
                  </a:cubicBezTo>
                  <a:cubicBezTo>
                    <a:pt x="2425877" y="361184"/>
                    <a:pt x="2280285" y="413428"/>
                    <a:pt x="2203450" y="446360"/>
                  </a:cubicBezTo>
                  <a:cubicBezTo>
                    <a:pt x="1971060" y="545963"/>
                    <a:pt x="1574338" y="779690"/>
                    <a:pt x="1227654" y="1021247"/>
                  </a:cubicBezTo>
                  <a:cubicBezTo>
                    <a:pt x="960746" y="1207219"/>
                    <a:pt x="593727" y="1611304"/>
                    <a:pt x="484496" y="1839460"/>
                  </a:cubicBezTo>
                  <a:cubicBezTo>
                    <a:pt x="462206" y="1886016"/>
                    <a:pt x="413126" y="1980314"/>
                    <a:pt x="375427" y="2049010"/>
                  </a:cubicBezTo>
                  <a:cubicBezTo>
                    <a:pt x="297116" y="2191712"/>
                    <a:pt x="244307" y="2341319"/>
                    <a:pt x="201334" y="2542212"/>
                  </a:cubicBezTo>
                  <a:cubicBezTo>
                    <a:pt x="175393" y="2663479"/>
                    <a:pt x="171548" y="2715426"/>
                    <a:pt x="172194" y="2935912"/>
                  </a:cubicBezTo>
                  <a:cubicBezTo>
                    <a:pt x="172818" y="3148681"/>
                    <a:pt x="177471" y="3210527"/>
                    <a:pt x="200861" y="3316912"/>
                  </a:cubicBezTo>
                  <a:cubicBezTo>
                    <a:pt x="259808" y="3585025"/>
                    <a:pt x="404433" y="3923515"/>
                    <a:pt x="550068" y="4134223"/>
                  </a:cubicBezTo>
                  <a:cubicBezTo>
                    <a:pt x="871143" y="4598760"/>
                    <a:pt x="1275410" y="4942764"/>
                    <a:pt x="1873250" y="5260160"/>
                  </a:cubicBezTo>
                  <a:cubicBezTo>
                    <a:pt x="1936115" y="5293536"/>
                    <a:pt x="2002185" y="5331393"/>
                    <a:pt x="2020073" y="5344289"/>
                  </a:cubicBezTo>
                  <a:cubicBezTo>
                    <a:pt x="2099895" y="5401834"/>
                    <a:pt x="2132858" y="5536270"/>
                    <a:pt x="2084364" y="5606495"/>
                  </a:cubicBezTo>
                  <a:cubicBezTo>
                    <a:pt x="1999268" y="5729724"/>
                    <a:pt x="2016110" y="5720216"/>
                    <a:pt x="1776615" y="5780226"/>
                  </a:cubicBezTo>
                  <a:cubicBezTo>
                    <a:pt x="1362791" y="5883917"/>
                    <a:pt x="1123668" y="5991226"/>
                    <a:pt x="626792" y="6296219"/>
                  </a:cubicBezTo>
                  <a:cubicBezTo>
                    <a:pt x="461960" y="6397396"/>
                    <a:pt x="239765" y="6642533"/>
                    <a:pt x="94264" y="6883731"/>
                  </a:cubicBezTo>
                  <a:cubicBezTo>
                    <a:pt x="27637" y="6994178"/>
                    <a:pt x="0" y="7123191"/>
                    <a:pt x="0" y="7323762"/>
                  </a:cubicBezTo>
                  <a:cubicBezTo>
                    <a:pt x="0" y="7503935"/>
                    <a:pt x="26778" y="7622629"/>
                    <a:pt x="97196" y="7754584"/>
                  </a:cubicBezTo>
                  <a:cubicBezTo>
                    <a:pt x="301819" y="8138024"/>
                    <a:pt x="669157" y="8426154"/>
                    <a:pt x="1288463" y="8688983"/>
                  </a:cubicBezTo>
                  <a:cubicBezTo>
                    <a:pt x="1588963" y="8816512"/>
                    <a:pt x="1961831" y="8918551"/>
                    <a:pt x="2308209" y="8968045"/>
                  </a:cubicBezTo>
                  <a:cubicBezTo>
                    <a:pt x="2923681" y="9055989"/>
                    <a:pt x="2896638" y="9054277"/>
                    <a:pt x="3463787" y="9041235"/>
                  </a:cubicBezTo>
                  <a:cubicBezTo>
                    <a:pt x="3972026" y="9029547"/>
                    <a:pt x="4102226" y="9019421"/>
                    <a:pt x="4413250" y="8967393"/>
                  </a:cubicBezTo>
                  <a:cubicBezTo>
                    <a:pt x="4831007" y="8897512"/>
                    <a:pt x="5324679" y="8762609"/>
                    <a:pt x="5523486" y="8664006"/>
                  </a:cubicBezTo>
                  <a:cubicBezTo>
                    <a:pt x="6009381" y="8423014"/>
                    <a:pt x="6065541" y="8392682"/>
                    <a:pt x="6172042" y="8313716"/>
                  </a:cubicBezTo>
                  <a:cubicBezTo>
                    <a:pt x="6308353" y="8212648"/>
                    <a:pt x="6450551" y="8075641"/>
                    <a:pt x="6533428" y="7965523"/>
                  </a:cubicBezTo>
                  <a:cubicBezTo>
                    <a:pt x="6601186" y="7875494"/>
                    <a:pt x="6636247" y="7805423"/>
                    <a:pt x="6723780" y="7585090"/>
                  </a:cubicBezTo>
                  <a:cubicBezTo>
                    <a:pt x="6803847" y="7383550"/>
                    <a:pt x="6791276" y="7393165"/>
                    <a:pt x="7032589" y="7348894"/>
                  </a:cubicBezTo>
                  <a:cubicBezTo>
                    <a:pt x="7443343" y="7273538"/>
                    <a:pt x="7594553" y="7238895"/>
                    <a:pt x="7717496" y="7191979"/>
                  </a:cubicBezTo>
                  <a:cubicBezTo>
                    <a:pt x="7780538" y="7167920"/>
                    <a:pt x="7865831" y="7126949"/>
                    <a:pt x="7907034" y="7100932"/>
                  </a:cubicBezTo>
                  <a:cubicBezTo>
                    <a:pt x="7948238" y="7074914"/>
                    <a:pt x="8013382" y="7033702"/>
                    <a:pt x="8051800" y="7009349"/>
                  </a:cubicBezTo>
                  <a:cubicBezTo>
                    <a:pt x="8370615" y="6807252"/>
                    <a:pt x="8439857" y="6719649"/>
                    <a:pt x="8517260" y="6420461"/>
                  </a:cubicBezTo>
                  <a:cubicBezTo>
                    <a:pt x="8536270" y="6346982"/>
                    <a:pt x="8536994" y="6324918"/>
                    <a:pt x="8522979" y="6246490"/>
                  </a:cubicBezTo>
                  <a:cubicBezTo>
                    <a:pt x="8504110" y="6140911"/>
                    <a:pt x="8436787" y="6004474"/>
                    <a:pt x="8350224" y="5896384"/>
                  </a:cubicBezTo>
                  <a:cubicBezTo>
                    <a:pt x="8217998" y="5731277"/>
                    <a:pt x="8223137" y="5652014"/>
                    <a:pt x="8376358" y="5493305"/>
                  </a:cubicBezTo>
                  <a:cubicBezTo>
                    <a:pt x="8476800" y="5389265"/>
                    <a:pt x="8515021" y="5296956"/>
                    <a:pt x="8515021" y="5158412"/>
                  </a:cubicBezTo>
                  <a:cubicBezTo>
                    <a:pt x="8515021" y="5038996"/>
                    <a:pt x="8480710" y="4959718"/>
                    <a:pt x="8384070" y="4855836"/>
                  </a:cubicBezTo>
                  <a:cubicBezTo>
                    <a:pt x="8314283" y="4780821"/>
                    <a:pt x="8267043" y="4694385"/>
                    <a:pt x="8268329" y="4644062"/>
                  </a:cubicBezTo>
                  <a:cubicBezTo>
                    <a:pt x="8269184" y="4610556"/>
                    <a:pt x="8311161" y="4550123"/>
                    <a:pt x="8428607" y="4413309"/>
                  </a:cubicBezTo>
                  <a:cubicBezTo>
                    <a:pt x="8554118" y="4267101"/>
                    <a:pt x="8685026" y="4057965"/>
                    <a:pt x="8792937" y="3831262"/>
                  </a:cubicBezTo>
                  <a:cubicBezTo>
                    <a:pt x="8973653" y="3451609"/>
                    <a:pt x="9004300" y="3322679"/>
                    <a:pt x="9004300" y="2942068"/>
                  </a:cubicBezTo>
                  <a:cubicBezTo>
                    <a:pt x="9004300" y="2664962"/>
                    <a:pt x="8990265" y="2576368"/>
                    <a:pt x="8902729" y="2300912"/>
                  </a:cubicBezTo>
                  <a:cubicBezTo>
                    <a:pt x="8738295" y="1783475"/>
                    <a:pt x="8342358" y="1284794"/>
                    <a:pt x="7791450" y="901260"/>
                  </a:cubicBezTo>
                  <a:cubicBezTo>
                    <a:pt x="7573983" y="749863"/>
                    <a:pt x="7237674" y="564564"/>
                    <a:pt x="6972300" y="449926"/>
                  </a:cubicBezTo>
                  <a:cubicBezTo>
                    <a:pt x="6728737" y="344711"/>
                    <a:pt x="6188998" y="175188"/>
                    <a:pt x="5973615" y="136256"/>
                  </a:cubicBezTo>
                  <a:cubicBezTo>
                    <a:pt x="5895826" y="122196"/>
                    <a:pt x="5758666" y="96569"/>
                    <a:pt x="5668815" y="79307"/>
                  </a:cubicBezTo>
                  <a:cubicBezTo>
                    <a:pt x="5318018" y="11915"/>
                    <a:pt x="5224311" y="4874"/>
                    <a:pt x="4635500" y="1659"/>
                  </a:cubicBezTo>
                  <a:cubicBezTo>
                    <a:pt x="4331653" y="0"/>
                    <a:pt x="4065905" y="923"/>
                    <a:pt x="4044950" y="3710"/>
                  </a:cubicBezTo>
                  <a:close/>
                </a:path>
              </a:pathLst>
            </a:custGeom>
            <a:gradFill flip="none" rotWithShape="1">
              <a:gsLst>
                <a:gs pos="99000">
                  <a:schemeClr val="bg1">
                    <a:alpha val="15000"/>
                  </a:schemeClr>
                </a:gs>
                <a:gs pos="44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alpha val="40000"/>
                </a:schemeClr>
              </a:solidFill>
              <a:prstDash val="solid"/>
            </a:ln>
            <a:effectLst>
              <a:innerShdw blurRad="114300" dist="127000">
                <a:schemeClr val="bg1"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844911" y="3281504"/>
              <a:ext cx="251089" cy="294992"/>
            </a:xfrm>
            <a:custGeom>
              <a:avLst/>
              <a:gdLst/>
              <a:ahLst/>
              <a:cxnLst/>
              <a:rect l="0" t="0" r="0" b="0"/>
              <a:pathLst>
                <a:path w="256072" h="300846">
                  <a:moveTo>
                    <a:pt x="63944" y="28061"/>
                  </a:moveTo>
                  <a:cubicBezTo>
                    <a:pt x="30281" y="59032"/>
                    <a:pt x="0" y="132717"/>
                    <a:pt x="7938" y="164345"/>
                  </a:cubicBezTo>
                  <a:cubicBezTo>
                    <a:pt x="11898" y="180122"/>
                    <a:pt x="30320" y="208212"/>
                    <a:pt x="48876" y="226769"/>
                  </a:cubicBezTo>
                  <a:cubicBezTo>
                    <a:pt x="122953" y="300845"/>
                    <a:pt x="233174" y="248666"/>
                    <a:pt x="250198" y="131462"/>
                  </a:cubicBezTo>
                  <a:cubicBezTo>
                    <a:pt x="256071" y="91033"/>
                    <a:pt x="251853" y="80675"/>
                    <a:pt x="217878" y="52087"/>
                  </a:cubicBezTo>
                  <a:cubicBezTo>
                    <a:pt x="169989" y="11791"/>
                    <a:pt x="94444" y="0"/>
                    <a:pt x="63944" y="28061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4276806" y="6232628"/>
              <a:ext cx="298751" cy="281201"/>
            </a:xfrm>
            <a:custGeom>
              <a:avLst/>
              <a:gdLst/>
              <a:ahLst/>
              <a:cxnLst/>
              <a:rect l="0" t="0" r="0" b="0"/>
              <a:pathLst>
                <a:path w="304680" h="286781">
                  <a:moveTo>
                    <a:pt x="82455" y="25598"/>
                  </a:moveTo>
                  <a:cubicBezTo>
                    <a:pt x="0" y="90458"/>
                    <a:pt x="13001" y="203164"/>
                    <a:pt x="107849" y="245745"/>
                  </a:cubicBezTo>
                  <a:cubicBezTo>
                    <a:pt x="199258" y="286780"/>
                    <a:pt x="285079" y="240535"/>
                    <a:pt x="298133" y="143210"/>
                  </a:cubicBezTo>
                  <a:cubicBezTo>
                    <a:pt x="304679" y="94406"/>
                    <a:pt x="301313" y="85599"/>
                    <a:pt x="260517" y="44805"/>
                  </a:cubicBezTo>
                  <a:cubicBezTo>
                    <a:pt x="224311" y="8598"/>
                    <a:pt x="206049" y="0"/>
                    <a:pt x="165356" y="0"/>
                  </a:cubicBezTo>
                  <a:cubicBezTo>
                    <a:pt x="134099" y="0"/>
                    <a:pt x="102655" y="9709"/>
                    <a:pt x="82455" y="25598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-438411" y="6203430"/>
            <a:ext cx="1223671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11097" y="409958"/>
            <a:ext cx="2627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dirty="0">
                <a:solidFill>
                  <a:srgbClr val="FF66FF"/>
                </a:solidFill>
                <a:latin typeface="+mj-lt"/>
              </a:rPr>
              <a:t>OPENCHERRY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841393" y="6238649"/>
            <a:ext cx="2707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66FF"/>
                </a:solidFill>
                <a:latin typeface="+mj-lt"/>
              </a:rPr>
              <a:t>www.opencherry.com</a:t>
            </a:r>
          </a:p>
        </p:txBody>
      </p:sp>
      <p:sp>
        <p:nvSpPr>
          <p:cNvPr id="4" name="任意多边形: 形状 3"/>
          <p:cNvSpPr/>
          <p:nvPr/>
        </p:nvSpPr>
        <p:spPr>
          <a:xfrm flipH="1">
            <a:off x="4620262" y="5110504"/>
            <a:ext cx="1620820" cy="279699"/>
          </a:xfrm>
          <a:custGeom>
            <a:avLst/>
            <a:gdLst>
              <a:gd name="connsiteX0" fmla="*/ 4862456 w 4862456"/>
              <a:gd name="connsiteY0" fmla="*/ 622544 h 839097"/>
              <a:gd name="connsiteX1" fmla="*/ 4862456 w 4862456"/>
              <a:gd name="connsiteY1" fmla="*/ 764857 h 839097"/>
              <a:gd name="connsiteX2" fmla="*/ 4779979 w 4862456"/>
              <a:gd name="connsiteY2" fmla="*/ 839097 h 839097"/>
              <a:gd name="connsiteX3" fmla="*/ 4621875 w 4862456"/>
              <a:gd name="connsiteY3" fmla="*/ 839097 h 839097"/>
              <a:gd name="connsiteX4" fmla="*/ 4862456 w 4862456"/>
              <a:gd name="connsiteY4" fmla="*/ 389084 h 839097"/>
              <a:gd name="connsiteX5" fmla="*/ 4862456 w 4862456"/>
              <a:gd name="connsiteY5" fmla="*/ 531397 h 839097"/>
              <a:gd name="connsiteX6" fmla="*/ 4520614 w 4862456"/>
              <a:gd name="connsiteY6" fmla="*/ 839097 h 839097"/>
              <a:gd name="connsiteX7" fmla="*/ 4362511 w 4862456"/>
              <a:gd name="connsiteY7" fmla="*/ 839097 h 839097"/>
              <a:gd name="connsiteX8" fmla="*/ 4862456 w 4862456"/>
              <a:gd name="connsiteY8" fmla="*/ 155625 h 839097"/>
              <a:gd name="connsiteX9" fmla="*/ 4862456 w 4862456"/>
              <a:gd name="connsiteY9" fmla="*/ 297937 h 839097"/>
              <a:gd name="connsiteX10" fmla="*/ 4261251 w 4862456"/>
              <a:gd name="connsiteY10" fmla="*/ 839097 h 839097"/>
              <a:gd name="connsiteX11" fmla="*/ 4103148 w 4862456"/>
              <a:gd name="connsiteY11" fmla="*/ 839097 h 839097"/>
              <a:gd name="connsiteX12" fmla="*/ 4775984 w 4862456"/>
              <a:gd name="connsiteY12" fmla="*/ 0 h 839097"/>
              <a:gd name="connsiteX13" fmla="*/ 4862456 w 4862456"/>
              <a:gd name="connsiteY13" fmla="*/ 0 h 839097"/>
              <a:gd name="connsiteX14" fmla="*/ 4862456 w 4862456"/>
              <a:gd name="connsiteY14" fmla="*/ 64478 h 839097"/>
              <a:gd name="connsiteX15" fmla="*/ 4001888 w 4862456"/>
              <a:gd name="connsiteY15" fmla="*/ 839097 h 839097"/>
              <a:gd name="connsiteX16" fmla="*/ 3843784 w 4862456"/>
              <a:gd name="connsiteY16" fmla="*/ 839097 h 839097"/>
              <a:gd name="connsiteX17" fmla="*/ 4516620 w 4862456"/>
              <a:gd name="connsiteY17" fmla="*/ 0 h 839097"/>
              <a:gd name="connsiteX18" fmla="*/ 4674724 w 4862456"/>
              <a:gd name="connsiteY18" fmla="*/ 0 h 839097"/>
              <a:gd name="connsiteX19" fmla="*/ 3742524 w 4862456"/>
              <a:gd name="connsiteY19" fmla="*/ 839097 h 839097"/>
              <a:gd name="connsiteX20" fmla="*/ 3584420 w 4862456"/>
              <a:gd name="connsiteY20" fmla="*/ 839097 h 839097"/>
              <a:gd name="connsiteX21" fmla="*/ 4257256 w 4862456"/>
              <a:gd name="connsiteY21" fmla="*/ 0 h 839097"/>
              <a:gd name="connsiteX22" fmla="*/ 4415361 w 4862456"/>
              <a:gd name="connsiteY22" fmla="*/ 0 h 839097"/>
              <a:gd name="connsiteX23" fmla="*/ 3483160 w 4862456"/>
              <a:gd name="connsiteY23" fmla="*/ 839097 h 839097"/>
              <a:gd name="connsiteX24" fmla="*/ 3325056 w 4862456"/>
              <a:gd name="connsiteY24" fmla="*/ 839097 h 839097"/>
              <a:gd name="connsiteX25" fmla="*/ 3997893 w 4862456"/>
              <a:gd name="connsiteY25" fmla="*/ 0 h 839097"/>
              <a:gd name="connsiteX26" fmla="*/ 4155997 w 4862456"/>
              <a:gd name="connsiteY26" fmla="*/ 0 h 839097"/>
              <a:gd name="connsiteX27" fmla="*/ 3223796 w 4862456"/>
              <a:gd name="connsiteY27" fmla="*/ 839097 h 839097"/>
              <a:gd name="connsiteX28" fmla="*/ 3065693 w 4862456"/>
              <a:gd name="connsiteY28" fmla="*/ 839097 h 839097"/>
              <a:gd name="connsiteX29" fmla="*/ 3738529 w 4862456"/>
              <a:gd name="connsiteY29" fmla="*/ 0 h 839097"/>
              <a:gd name="connsiteX30" fmla="*/ 3896633 w 4862456"/>
              <a:gd name="connsiteY30" fmla="*/ 0 h 839097"/>
              <a:gd name="connsiteX31" fmla="*/ 2964433 w 4862456"/>
              <a:gd name="connsiteY31" fmla="*/ 839097 h 839097"/>
              <a:gd name="connsiteX32" fmla="*/ 2806328 w 4862456"/>
              <a:gd name="connsiteY32" fmla="*/ 839097 h 839097"/>
              <a:gd name="connsiteX33" fmla="*/ 3479166 w 4862456"/>
              <a:gd name="connsiteY33" fmla="*/ 0 h 839097"/>
              <a:gd name="connsiteX34" fmla="*/ 3637269 w 4862456"/>
              <a:gd name="connsiteY34" fmla="*/ 0 h 839097"/>
              <a:gd name="connsiteX35" fmla="*/ 2705069 w 4862456"/>
              <a:gd name="connsiteY35" fmla="*/ 839097 h 839097"/>
              <a:gd name="connsiteX36" fmla="*/ 2546965 w 4862456"/>
              <a:gd name="connsiteY36" fmla="*/ 839097 h 839097"/>
              <a:gd name="connsiteX37" fmla="*/ 3219801 w 4862456"/>
              <a:gd name="connsiteY37" fmla="*/ 0 h 839097"/>
              <a:gd name="connsiteX38" fmla="*/ 3377906 w 4862456"/>
              <a:gd name="connsiteY38" fmla="*/ 0 h 839097"/>
              <a:gd name="connsiteX39" fmla="*/ 2445705 w 4862456"/>
              <a:gd name="connsiteY39" fmla="*/ 839097 h 839097"/>
              <a:gd name="connsiteX40" fmla="*/ 2287601 w 4862456"/>
              <a:gd name="connsiteY40" fmla="*/ 839097 h 839097"/>
              <a:gd name="connsiteX41" fmla="*/ 2960438 w 4862456"/>
              <a:gd name="connsiteY41" fmla="*/ 0 h 839097"/>
              <a:gd name="connsiteX42" fmla="*/ 3118542 w 4862456"/>
              <a:gd name="connsiteY42" fmla="*/ 0 h 839097"/>
              <a:gd name="connsiteX43" fmla="*/ 2186341 w 4862456"/>
              <a:gd name="connsiteY43" fmla="*/ 839097 h 839097"/>
              <a:gd name="connsiteX44" fmla="*/ 2028238 w 4862456"/>
              <a:gd name="connsiteY44" fmla="*/ 839097 h 839097"/>
              <a:gd name="connsiteX45" fmla="*/ 2701074 w 4862456"/>
              <a:gd name="connsiteY45" fmla="*/ 0 h 839097"/>
              <a:gd name="connsiteX46" fmla="*/ 2859178 w 4862456"/>
              <a:gd name="connsiteY46" fmla="*/ 0 h 839097"/>
              <a:gd name="connsiteX47" fmla="*/ 1926978 w 4862456"/>
              <a:gd name="connsiteY47" fmla="*/ 839097 h 839097"/>
              <a:gd name="connsiteX48" fmla="*/ 1768874 w 4862456"/>
              <a:gd name="connsiteY48" fmla="*/ 839097 h 839097"/>
              <a:gd name="connsiteX49" fmla="*/ 2441711 w 4862456"/>
              <a:gd name="connsiteY49" fmla="*/ 0 h 839097"/>
              <a:gd name="connsiteX50" fmla="*/ 2599815 w 4862456"/>
              <a:gd name="connsiteY50" fmla="*/ 0 h 839097"/>
              <a:gd name="connsiteX51" fmla="*/ 1667614 w 4862456"/>
              <a:gd name="connsiteY51" fmla="*/ 839097 h 839097"/>
              <a:gd name="connsiteX52" fmla="*/ 1509510 w 4862456"/>
              <a:gd name="connsiteY52" fmla="*/ 839097 h 839097"/>
              <a:gd name="connsiteX53" fmla="*/ 2182346 w 4862456"/>
              <a:gd name="connsiteY53" fmla="*/ 0 h 839097"/>
              <a:gd name="connsiteX54" fmla="*/ 2340451 w 4862456"/>
              <a:gd name="connsiteY54" fmla="*/ 0 h 839097"/>
              <a:gd name="connsiteX55" fmla="*/ 1408251 w 4862456"/>
              <a:gd name="connsiteY55" fmla="*/ 839097 h 839097"/>
              <a:gd name="connsiteX56" fmla="*/ 1250146 w 4862456"/>
              <a:gd name="connsiteY56" fmla="*/ 839097 h 839097"/>
              <a:gd name="connsiteX57" fmla="*/ 1922984 w 4862456"/>
              <a:gd name="connsiteY57" fmla="*/ 0 h 839097"/>
              <a:gd name="connsiteX58" fmla="*/ 2081087 w 4862456"/>
              <a:gd name="connsiteY58" fmla="*/ 0 h 839097"/>
              <a:gd name="connsiteX59" fmla="*/ 1148887 w 4862456"/>
              <a:gd name="connsiteY59" fmla="*/ 839097 h 839097"/>
              <a:gd name="connsiteX60" fmla="*/ 990783 w 4862456"/>
              <a:gd name="connsiteY60" fmla="*/ 839097 h 839097"/>
              <a:gd name="connsiteX61" fmla="*/ 1663619 w 4862456"/>
              <a:gd name="connsiteY61" fmla="*/ 0 h 839097"/>
              <a:gd name="connsiteX62" fmla="*/ 1821724 w 4862456"/>
              <a:gd name="connsiteY62" fmla="*/ 0 h 839097"/>
              <a:gd name="connsiteX63" fmla="*/ 889524 w 4862456"/>
              <a:gd name="connsiteY63" fmla="*/ 839097 h 839097"/>
              <a:gd name="connsiteX64" fmla="*/ 731419 w 4862456"/>
              <a:gd name="connsiteY64" fmla="*/ 839097 h 839097"/>
              <a:gd name="connsiteX65" fmla="*/ 1404256 w 4862456"/>
              <a:gd name="connsiteY65" fmla="*/ 0 h 839097"/>
              <a:gd name="connsiteX66" fmla="*/ 1562360 w 4862456"/>
              <a:gd name="connsiteY66" fmla="*/ 0 h 839097"/>
              <a:gd name="connsiteX67" fmla="*/ 630159 w 4862456"/>
              <a:gd name="connsiteY67" fmla="*/ 839097 h 839097"/>
              <a:gd name="connsiteX68" fmla="*/ 472055 w 4862456"/>
              <a:gd name="connsiteY68" fmla="*/ 839097 h 839097"/>
              <a:gd name="connsiteX69" fmla="*/ 1144892 w 4862456"/>
              <a:gd name="connsiteY69" fmla="*/ 0 h 839097"/>
              <a:gd name="connsiteX70" fmla="*/ 1302997 w 4862456"/>
              <a:gd name="connsiteY70" fmla="*/ 0 h 839097"/>
              <a:gd name="connsiteX71" fmla="*/ 370796 w 4862456"/>
              <a:gd name="connsiteY71" fmla="*/ 839097 h 839097"/>
              <a:gd name="connsiteX72" fmla="*/ 212691 w 4862456"/>
              <a:gd name="connsiteY72" fmla="*/ 839097 h 839097"/>
              <a:gd name="connsiteX73" fmla="*/ 873638 w 4862456"/>
              <a:gd name="connsiteY73" fmla="*/ 0 h 839097"/>
              <a:gd name="connsiteX74" fmla="*/ 1043632 w 4862456"/>
              <a:gd name="connsiteY74" fmla="*/ 0 h 839097"/>
              <a:gd name="connsiteX75" fmla="*/ 111432 w 4862456"/>
              <a:gd name="connsiteY75" fmla="*/ 839097 h 839097"/>
              <a:gd name="connsiteX76" fmla="*/ 0 w 4862456"/>
              <a:gd name="connsiteY76" fmla="*/ 839097 h 839097"/>
              <a:gd name="connsiteX77" fmla="*/ 0 w 4862456"/>
              <a:gd name="connsiteY77" fmla="*/ 786383 h 839097"/>
              <a:gd name="connsiteX78" fmla="*/ 602383 w 4862456"/>
              <a:gd name="connsiteY78" fmla="*/ 0 h 839097"/>
              <a:gd name="connsiteX79" fmla="*/ 772379 w 4862456"/>
              <a:gd name="connsiteY79" fmla="*/ 0 h 839097"/>
              <a:gd name="connsiteX80" fmla="*/ 0 w 4862456"/>
              <a:gd name="connsiteY80" fmla="*/ 695237 h 839097"/>
              <a:gd name="connsiteX81" fmla="*/ 0 w 4862456"/>
              <a:gd name="connsiteY81" fmla="*/ 542220 h 839097"/>
              <a:gd name="connsiteX82" fmla="*/ 331129 w 4862456"/>
              <a:gd name="connsiteY82" fmla="*/ 0 h 839097"/>
              <a:gd name="connsiteX83" fmla="*/ 501124 w 4862456"/>
              <a:gd name="connsiteY83" fmla="*/ 0 h 839097"/>
              <a:gd name="connsiteX84" fmla="*/ 0 w 4862456"/>
              <a:gd name="connsiteY84" fmla="*/ 451074 h 839097"/>
              <a:gd name="connsiteX85" fmla="*/ 0 w 4862456"/>
              <a:gd name="connsiteY85" fmla="*/ 298058 h 839097"/>
              <a:gd name="connsiteX86" fmla="*/ 0 w 4862456"/>
              <a:gd name="connsiteY86" fmla="*/ 0 h 839097"/>
              <a:gd name="connsiteX87" fmla="*/ 229870 w 4862456"/>
              <a:gd name="connsiteY87" fmla="*/ 0 h 839097"/>
              <a:gd name="connsiteX88" fmla="*/ 0 w 4862456"/>
              <a:gd name="connsiteY88" fmla="*/ 206912 h 83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862456" h="839097">
                <a:moveTo>
                  <a:pt x="4862456" y="622544"/>
                </a:moveTo>
                <a:lnTo>
                  <a:pt x="4862456" y="764857"/>
                </a:lnTo>
                <a:lnTo>
                  <a:pt x="4779979" y="839097"/>
                </a:lnTo>
                <a:lnTo>
                  <a:pt x="4621875" y="839097"/>
                </a:lnTo>
                <a:close/>
                <a:moveTo>
                  <a:pt x="4862456" y="389084"/>
                </a:moveTo>
                <a:lnTo>
                  <a:pt x="4862456" y="531397"/>
                </a:lnTo>
                <a:lnTo>
                  <a:pt x="4520614" y="839097"/>
                </a:lnTo>
                <a:lnTo>
                  <a:pt x="4362511" y="839097"/>
                </a:lnTo>
                <a:close/>
                <a:moveTo>
                  <a:pt x="4862456" y="155625"/>
                </a:moveTo>
                <a:lnTo>
                  <a:pt x="4862456" y="297937"/>
                </a:lnTo>
                <a:lnTo>
                  <a:pt x="4261251" y="839097"/>
                </a:lnTo>
                <a:lnTo>
                  <a:pt x="4103148" y="839097"/>
                </a:lnTo>
                <a:close/>
                <a:moveTo>
                  <a:pt x="4775984" y="0"/>
                </a:moveTo>
                <a:lnTo>
                  <a:pt x="4862456" y="0"/>
                </a:lnTo>
                <a:lnTo>
                  <a:pt x="4862456" y="64478"/>
                </a:lnTo>
                <a:lnTo>
                  <a:pt x="4001888" y="839097"/>
                </a:lnTo>
                <a:lnTo>
                  <a:pt x="3843784" y="839097"/>
                </a:lnTo>
                <a:close/>
                <a:moveTo>
                  <a:pt x="4516620" y="0"/>
                </a:moveTo>
                <a:lnTo>
                  <a:pt x="4674724" y="0"/>
                </a:lnTo>
                <a:lnTo>
                  <a:pt x="3742524" y="839097"/>
                </a:lnTo>
                <a:lnTo>
                  <a:pt x="3584420" y="839097"/>
                </a:lnTo>
                <a:close/>
                <a:moveTo>
                  <a:pt x="4257256" y="0"/>
                </a:moveTo>
                <a:lnTo>
                  <a:pt x="4415361" y="0"/>
                </a:lnTo>
                <a:lnTo>
                  <a:pt x="3483160" y="839097"/>
                </a:lnTo>
                <a:lnTo>
                  <a:pt x="3325056" y="839097"/>
                </a:lnTo>
                <a:close/>
                <a:moveTo>
                  <a:pt x="3997893" y="0"/>
                </a:moveTo>
                <a:lnTo>
                  <a:pt x="4155997" y="0"/>
                </a:lnTo>
                <a:lnTo>
                  <a:pt x="3223796" y="839097"/>
                </a:lnTo>
                <a:lnTo>
                  <a:pt x="3065693" y="839097"/>
                </a:lnTo>
                <a:close/>
                <a:moveTo>
                  <a:pt x="3738529" y="0"/>
                </a:moveTo>
                <a:lnTo>
                  <a:pt x="3896633" y="0"/>
                </a:lnTo>
                <a:lnTo>
                  <a:pt x="2964433" y="839097"/>
                </a:lnTo>
                <a:lnTo>
                  <a:pt x="2806328" y="839097"/>
                </a:lnTo>
                <a:close/>
                <a:moveTo>
                  <a:pt x="3479166" y="0"/>
                </a:moveTo>
                <a:lnTo>
                  <a:pt x="3637269" y="0"/>
                </a:lnTo>
                <a:lnTo>
                  <a:pt x="2705069" y="839097"/>
                </a:lnTo>
                <a:lnTo>
                  <a:pt x="2546965" y="839097"/>
                </a:lnTo>
                <a:close/>
                <a:moveTo>
                  <a:pt x="3219801" y="0"/>
                </a:moveTo>
                <a:lnTo>
                  <a:pt x="3377906" y="0"/>
                </a:lnTo>
                <a:lnTo>
                  <a:pt x="2445705" y="839097"/>
                </a:lnTo>
                <a:lnTo>
                  <a:pt x="2287601" y="839097"/>
                </a:lnTo>
                <a:close/>
                <a:moveTo>
                  <a:pt x="2960438" y="0"/>
                </a:moveTo>
                <a:lnTo>
                  <a:pt x="3118542" y="0"/>
                </a:lnTo>
                <a:lnTo>
                  <a:pt x="2186341" y="839097"/>
                </a:lnTo>
                <a:lnTo>
                  <a:pt x="2028238" y="839097"/>
                </a:lnTo>
                <a:close/>
                <a:moveTo>
                  <a:pt x="2701074" y="0"/>
                </a:moveTo>
                <a:lnTo>
                  <a:pt x="2859178" y="0"/>
                </a:lnTo>
                <a:lnTo>
                  <a:pt x="1926978" y="839097"/>
                </a:lnTo>
                <a:lnTo>
                  <a:pt x="1768874" y="839097"/>
                </a:lnTo>
                <a:close/>
                <a:moveTo>
                  <a:pt x="2441711" y="0"/>
                </a:moveTo>
                <a:lnTo>
                  <a:pt x="2599815" y="0"/>
                </a:lnTo>
                <a:lnTo>
                  <a:pt x="1667614" y="839097"/>
                </a:lnTo>
                <a:lnTo>
                  <a:pt x="1509510" y="839097"/>
                </a:lnTo>
                <a:close/>
                <a:moveTo>
                  <a:pt x="2182346" y="0"/>
                </a:moveTo>
                <a:lnTo>
                  <a:pt x="2340451" y="0"/>
                </a:lnTo>
                <a:lnTo>
                  <a:pt x="1408251" y="839097"/>
                </a:lnTo>
                <a:lnTo>
                  <a:pt x="1250146" y="839097"/>
                </a:lnTo>
                <a:close/>
                <a:moveTo>
                  <a:pt x="1922984" y="0"/>
                </a:moveTo>
                <a:lnTo>
                  <a:pt x="2081087" y="0"/>
                </a:lnTo>
                <a:lnTo>
                  <a:pt x="1148887" y="839097"/>
                </a:lnTo>
                <a:lnTo>
                  <a:pt x="990783" y="839097"/>
                </a:lnTo>
                <a:close/>
                <a:moveTo>
                  <a:pt x="1663619" y="0"/>
                </a:moveTo>
                <a:lnTo>
                  <a:pt x="1821724" y="0"/>
                </a:lnTo>
                <a:lnTo>
                  <a:pt x="889524" y="839097"/>
                </a:lnTo>
                <a:lnTo>
                  <a:pt x="731419" y="839097"/>
                </a:lnTo>
                <a:close/>
                <a:moveTo>
                  <a:pt x="1404256" y="0"/>
                </a:moveTo>
                <a:lnTo>
                  <a:pt x="1562360" y="0"/>
                </a:lnTo>
                <a:lnTo>
                  <a:pt x="630159" y="839097"/>
                </a:lnTo>
                <a:lnTo>
                  <a:pt x="472055" y="839097"/>
                </a:lnTo>
                <a:close/>
                <a:moveTo>
                  <a:pt x="1144892" y="0"/>
                </a:moveTo>
                <a:lnTo>
                  <a:pt x="1302997" y="0"/>
                </a:lnTo>
                <a:lnTo>
                  <a:pt x="370796" y="839097"/>
                </a:lnTo>
                <a:lnTo>
                  <a:pt x="212691" y="839097"/>
                </a:lnTo>
                <a:close/>
                <a:moveTo>
                  <a:pt x="873638" y="0"/>
                </a:moveTo>
                <a:lnTo>
                  <a:pt x="1043632" y="0"/>
                </a:lnTo>
                <a:lnTo>
                  <a:pt x="111432" y="839097"/>
                </a:lnTo>
                <a:lnTo>
                  <a:pt x="0" y="839097"/>
                </a:lnTo>
                <a:lnTo>
                  <a:pt x="0" y="786383"/>
                </a:lnTo>
                <a:close/>
                <a:moveTo>
                  <a:pt x="602383" y="0"/>
                </a:moveTo>
                <a:lnTo>
                  <a:pt x="772379" y="0"/>
                </a:lnTo>
                <a:lnTo>
                  <a:pt x="0" y="695237"/>
                </a:lnTo>
                <a:lnTo>
                  <a:pt x="0" y="542220"/>
                </a:lnTo>
                <a:close/>
                <a:moveTo>
                  <a:pt x="331129" y="0"/>
                </a:moveTo>
                <a:lnTo>
                  <a:pt x="501124" y="0"/>
                </a:lnTo>
                <a:lnTo>
                  <a:pt x="0" y="451074"/>
                </a:lnTo>
                <a:lnTo>
                  <a:pt x="0" y="298058"/>
                </a:lnTo>
                <a:close/>
                <a:moveTo>
                  <a:pt x="0" y="0"/>
                </a:moveTo>
                <a:lnTo>
                  <a:pt x="229870" y="0"/>
                </a:lnTo>
                <a:lnTo>
                  <a:pt x="0" y="2069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Gilroy" panose="00000400000000000000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096000" y="6201341"/>
            <a:ext cx="6096000" cy="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-668277" y="889272"/>
            <a:ext cx="7637052" cy="4158167"/>
            <a:chOff x="5583730" y="1318207"/>
            <a:chExt cx="7637052" cy="4158167"/>
          </a:xfrm>
        </p:grpSpPr>
        <p:sp>
          <p:nvSpPr>
            <p:cNvPr id="79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6313512" y="1318207"/>
              <a:ext cx="6907270" cy="34163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7200" dirty="0">
                  <a:solidFill>
                    <a:schemeClr val="bg1"/>
                  </a:solidFill>
                  <a:latin typeface="+mj-lt"/>
                  <a:ea typeface="+mj-ea"/>
                </a:rPr>
                <a:t>技术讲解</a:t>
              </a:r>
              <a:endParaRPr lang="en-US" altLang="zh-CN" sz="7200" dirty="0">
                <a:solidFill>
                  <a:schemeClr val="bg1"/>
                </a:solidFill>
                <a:latin typeface="+mj-lt"/>
                <a:ea typeface="+mj-ea"/>
              </a:endParaRPr>
            </a:p>
            <a:p>
              <a:pPr>
                <a:defRPr/>
              </a:pPr>
              <a:r>
                <a:rPr lang="en-US" altLang="zh-CN" sz="7200" dirty="0">
                  <a:solidFill>
                    <a:schemeClr val="bg1"/>
                  </a:solidFill>
                  <a:ea typeface="+mj-ea"/>
                </a:rPr>
                <a:t>TECH INTRO</a:t>
              </a:r>
              <a:endParaRPr lang="zh-CN" altLang="en-US" sz="7200" dirty="0">
                <a:solidFill>
                  <a:schemeClr val="bg1"/>
                </a:solidFill>
                <a:ea typeface="+mj-ea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72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6365935" y="4066703"/>
              <a:ext cx="5955755" cy="279698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1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6472418" y="4024836"/>
              <a:ext cx="4380022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pc="60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rPr>
                <a:t>后端原理</a:t>
              </a:r>
              <a:endParaRPr lang="en-US" altLang="zh-CN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  <a:ea typeface="+mj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6326773" y="3751296"/>
              <a:ext cx="3898049" cy="132893"/>
            </a:xfrm>
            <a:custGeom>
              <a:avLst/>
              <a:gdLst>
                <a:gd name="connsiteX0" fmla="*/ 4482283 w 4543313"/>
                <a:gd name="connsiteY0" fmla="*/ 0 h 154891"/>
                <a:gd name="connsiteX1" fmla="*/ 4543313 w 4543313"/>
                <a:gd name="connsiteY1" fmla="*/ 0 h 154891"/>
                <a:gd name="connsiteX2" fmla="*/ 4471339 w 4543313"/>
                <a:gd name="connsiteY2" fmla="*/ 154891 h 154891"/>
                <a:gd name="connsiteX3" fmla="*/ 4410309 w 4543313"/>
                <a:gd name="connsiteY3" fmla="*/ 154891 h 154891"/>
                <a:gd name="connsiteX4" fmla="*/ 4382670 w 4543313"/>
                <a:gd name="connsiteY4" fmla="*/ 0 h 154891"/>
                <a:gd name="connsiteX5" fmla="*/ 4443700 w 4543313"/>
                <a:gd name="connsiteY5" fmla="*/ 0 h 154891"/>
                <a:gd name="connsiteX6" fmla="*/ 4371726 w 4543313"/>
                <a:gd name="connsiteY6" fmla="*/ 154891 h 154891"/>
                <a:gd name="connsiteX7" fmla="*/ 4310696 w 4543313"/>
                <a:gd name="connsiteY7" fmla="*/ 154891 h 154891"/>
                <a:gd name="connsiteX8" fmla="*/ 4283057 w 4543313"/>
                <a:gd name="connsiteY8" fmla="*/ 0 h 154891"/>
                <a:gd name="connsiteX9" fmla="*/ 4344087 w 4543313"/>
                <a:gd name="connsiteY9" fmla="*/ 0 h 154891"/>
                <a:gd name="connsiteX10" fmla="*/ 4272113 w 4543313"/>
                <a:gd name="connsiteY10" fmla="*/ 154891 h 154891"/>
                <a:gd name="connsiteX11" fmla="*/ 4211083 w 4543313"/>
                <a:gd name="connsiteY11" fmla="*/ 154891 h 154891"/>
                <a:gd name="connsiteX12" fmla="*/ 4183444 w 4543313"/>
                <a:gd name="connsiteY12" fmla="*/ 0 h 154891"/>
                <a:gd name="connsiteX13" fmla="*/ 4244474 w 4543313"/>
                <a:gd name="connsiteY13" fmla="*/ 0 h 154891"/>
                <a:gd name="connsiteX14" fmla="*/ 4172500 w 4543313"/>
                <a:gd name="connsiteY14" fmla="*/ 154891 h 154891"/>
                <a:gd name="connsiteX15" fmla="*/ 4111470 w 4543313"/>
                <a:gd name="connsiteY15" fmla="*/ 154891 h 154891"/>
                <a:gd name="connsiteX16" fmla="*/ 4083831 w 4543313"/>
                <a:gd name="connsiteY16" fmla="*/ 0 h 154891"/>
                <a:gd name="connsiteX17" fmla="*/ 4144861 w 4543313"/>
                <a:gd name="connsiteY17" fmla="*/ 0 h 154891"/>
                <a:gd name="connsiteX18" fmla="*/ 4072887 w 4543313"/>
                <a:gd name="connsiteY18" fmla="*/ 154891 h 154891"/>
                <a:gd name="connsiteX19" fmla="*/ 4011857 w 4543313"/>
                <a:gd name="connsiteY19" fmla="*/ 154891 h 154891"/>
                <a:gd name="connsiteX20" fmla="*/ 3984218 w 4543313"/>
                <a:gd name="connsiteY20" fmla="*/ 0 h 154891"/>
                <a:gd name="connsiteX21" fmla="*/ 4045248 w 4543313"/>
                <a:gd name="connsiteY21" fmla="*/ 0 h 154891"/>
                <a:gd name="connsiteX22" fmla="*/ 3973274 w 4543313"/>
                <a:gd name="connsiteY22" fmla="*/ 154891 h 154891"/>
                <a:gd name="connsiteX23" fmla="*/ 3912244 w 4543313"/>
                <a:gd name="connsiteY23" fmla="*/ 154891 h 154891"/>
                <a:gd name="connsiteX24" fmla="*/ 3884605 w 4543313"/>
                <a:gd name="connsiteY24" fmla="*/ 0 h 154891"/>
                <a:gd name="connsiteX25" fmla="*/ 3945635 w 4543313"/>
                <a:gd name="connsiteY25" fmla="*/ 0 h 154891"/>
                <a:gd name="connsiteX26" fmla="*/ 3873661 w 4543313"/>
                <a:gd name="connsiteY26" fmla="*/ 154891 h 154891"/>
                <a:gd name="connsiteX27" fmla="*/ 3812631 w 4543313"/>
                <a:gd name="connsiteY27" fmla="*/ 154891 h 154891"/>
                <a:gd name="connsiteX28" fmla="*/ 3784992 w 4543313"/>
                <a:gd name="connsiteY28" fmla="*/ 0 h 154891"/>
                <a:gd name="connsiteX29" fmla="*/ 3846022 w 4543313"/>
                <a:gd name="connsiteY29" fmla="*/ 0 h 154891"/>
                <a:gd name="connsiteX30" fmla="*/ 3774048 w 4543313"/>
                <a:gd name="connsiteY30" fmla="*/ 154891 h 154891"/>
                <a:gd name="connsiteX31" fmla="*/ 3713018 w 4543313"/>
                <a:gd name="connsiteY31" fmla="*/ 154891 h 154891"/>
                <a:gd name="connsiteX32" fmla="*/ 3685379 w 4543313"/>
                <a:gd name="connsiteY32" fmla="*/ 0 h 154891"/>
                <a:gd name="connsiteX33" fmla="*/ 3746409 w 4543313"/>
                <a:gd name="connsiteY33" fmla="*/ 0 h 154891"/>
                <a:gd name="connsiteX34" fmla="*/ 3674435 w 4543313"/>
                <a:gd name="connsiteY34" fmla="*/ 154891 h 154891"/>
                <a:gd name="connsiteX35" fmla="*/ 3613404 w 4543313"/>
                <a:gd name="connsiteY35" fmla="*/ 154891 h 154891"/>
                <a:gd name="connsiteX36" fmla="*/ 3585766 w 4543313"/>
                <a:gd name="connsiteY36" fmla="*/ 0 h 154891"/>
                <a:gd name="connsiteX37" fmla="*/ 3646796 w 4543313"/>
                <a:gd name="connsiteY37" fmla="*/ 0 h 154891"/>
                <a:gd name="connsiteX38" fmla="*/ 3574822 w 4543313"/>
                <a:gd name="connsiteY38" fmla="*/ 154891 h 154891"/>
                <a:gd name="connsiteX39" fmla="*/ 3513791 w 4543313"/>
                <a:gd name="connsiteY39" fmla="*/ 154891 h 154891"/>
                <a:gd name="connsiteX40" fmla="*/ 3486152 w 4543313"/>
                <a:gd name="connsiteY40" fmla="*/ 0 h 154891"/>
                <a:gd name="connsiteX41" fmla="*/ 3547183 w 4543313"/>
                <a:gd name="connsiteY41" fmla="*/ 0 h 154891"/>
                <a:gd name="connsiteX42" fmla="*/ 3475209 w 4543313"/>
                <a:gd name="connsiteY42" fmla="*/ 154891 h 154891"/>
                <a:gd name="connsiteX43" fmla="*/ 3414178 w 4543313"/>
                <a:gd name="connsiteY43" fmla="*/ 154891 h 154891"/>
                <a:gd name="connsiteX44" fmla="*/ 3386539 w 4543313"/>
                <a:gd name="connsiteY44" fmla="*/ 0 h 154891"/>
                <a:gd name="connsiteX45" fmla="*/ 3447570 w 4543313"/>
                <a:gd name="connsiteY45" fmla="*/ 0 h 154891"/>
                <a:gd name="connsiteX46" fmla="*/ 3375596 w 4543313"/>
                <a:gd name="connsiteY46" fmla="*/ 154891 h 154891"/>
                <a:gd name="connsiteX47" fmla="*/ 3314565 w 4543313"/>
                <a:gd name="connsiteY47" fmla="*/ 154891 h 154891"/>
                <a:gd name="connsiteX48" fmla="*/ 3286926 w 4543313"/>
                <a:gd name="connsiteY48" fmla="*/ 0 h 154891"/>
                <a:gd name="connsiteX49" fmla="*/ 3347957 w 4543313"/>
                <a:gd name="connsiteY49" fmla="*/ 0 h 154891"/>
                <a:gd name="connsiteX50" fmla="*/ 3275983 w 4543313"/>
                <a:gd name="connsiteY50" fmla="*/ 154891 h 154891"/>
                <a:gd name="connsiteX51" fmla="*/ 3214952 w 4543313"/>
                <a:gd name="connsiteY51" fmla="*/ 154891 h 154891"/>
                <a:gd name="connsiteX52" fmla="*/ 3187313 w 4543313"/>
                <a:gd name="connsiteY52" fmla="*/ 0 h 154891"/>
                <a:gd name="connsiteX53" fmla="*/ 3248344 w 4543313"/>
                <a:gd name="connsiteY53" fmla="*/ 0 h 154891"/>
                <a:gd name="connsiteX54" fmla="*/ 3176370 w 4543313"/>
                <a:gd name="connsiteY54" fmla="*/ 154891 h 154891"/>
                <a:gd name="connsiteX55" fmla="*/ 3115339 w 4543313"/>
                <a:gd name="connsiteY55" fmla="*/ 154891 h 154891"/>
                <a:gd name="connsiteX56" fmla="*/ 3087700 w 4543313"/>
                <a:gd name="connsiteY56" fmla="*/ 0 h 154891"/>
                <a:gd name="connsiteX57" fmla="*/ 3148731 w 4543313"/>
                <a:gd name="connsiteY57" fmla="*/ 0 h 154891"/>
                <a:gd name="connsiteX58" fmla="*/ 3076757 w 4543313"/>
                <a:gd name="connsiteY58" fmla="*/ 154891 h 154891"/>
                <a:gd name="connsiteX59" fmla="*/ 3015726 w 4543313"/>
                <a:gd name="connsiteY59" fmla="*/ 154891 h 154891"/>
                <a:gd name="connsiteX60" fmla="*/ 2974419 w 4543313"/>
                <a:gd name="connsiteY60" fmla="*/ 0 h 154891"/>
                <a:gd name="connsiteX61" fmla="*/ 3035450 w 4543313"/>
                <a:gd name="connsiteY61" fmla="*/ 0 h 154891"/>
                <a:gd name="connsiteX62" fmla="*/ 2963476 w 4543313"/>
                <a:gd name="connsiteY62" fmla="*/ 154891 h 154891"/>
                <a:gd name="connsiteX63" fmla="*/ 2902445 w 4543313"/>
                <a:gd name="connsiteY63" fmla="*/ 154891 h 154891"/>
                <a:gd name="connsiteX64" fmla="*/ 2874806 w 4543313"/>
                <a:gd name="connsiteY64" fmla="*/ 0 h 154891"/>
                <a:gd name="connsiteX65" fmla="*/ 2935837 w 4543313"/>
                <a:gd name="connsiteY65" fmla="*/ 0 h 154891"/>
                <a:gd name="connsiteX66" fmla="*/ 2863863 w 4543313"/>
                <a:gd name="connsiteY66" fmla="*/ 154891 h 154891"/>
                <a:gd name="connsiteX67" fmla="*/ 2802832 w 4543313"/>
                <a:gd name="connsiteY67" fmla="*/ 154891 h 154891"/>
                <a:gd name="connsiteX68" fmla="*/ 2775193 w 4543313"/>
                <a:gd name="connsiteY68" fmla="*/ 0 h 154891"/>
                <a:gd name="connsiteX69" fmla="*/ 2836224 w 4543313"/>
                <a:gd name="connsiteY69" fmla="*/ 0 h 154891"/>
                <a:gd name="connsiteX70" fmla="*/ 2764250 w 4543313"/>
                <a:gd name="connsiteY70" fmla="*/ 154891 h 154891"/>
                <a:gd name="connsiteX71" fmla="*/ 2703219 w 4543313"/>
                <a:gd name="connsiteY71" fmla="*/ 154891 h 154891"/>
                <a:gd name="connsiteX72" fmla="*/ 2675580 w 4543313"/>
                <a:gd name="connsiteY72" fmla="*/ 0 h 154891"/>
                <a:gd name="connsiteX73" fmla="*/ 2736611 w 4543313"/>
                <a:gd name="connsiteY73" fmla="*/ 0 h 154891"/>
                <a:gd name="connsiteX74" fmla="*/ 2664637 w 4543313"/>
                <a:gd name="connsiteY74" fmla="*/ 154891 h 154891"/>
                <a:gd name="connsiteX75" fmla="*/ 2603606 w 4543313"/>
                <a:gd name="connsiteY75" fmla="*/ 154891 h 154891"/>
                <a:gd name="connsiteX76" fmla="*/ 2575967 w 4543313"/>
                <a:gd name="connsiteY76" fmla="*/ 0 h 154891"/>
                <a:gd name="connsiteX77" fmla="*/ 2636998 w 4543313"/>
                <a:gd name="connsiteY77" fmla="*/ 0 h 154891"/>
                <a:gd name="connsiteX78" fmla="*/ 2565024 w 4543313"/>
                <a:gd name="connsiteY78" fmla="*/ 154891 h 154891"/>
                <a:gd name="connsiteX79" fmla="*/ 2503993 w 4543313"/>
                <a:gd name="connsiteY79" fmla="*/ 154891 h 154891"/>
                <a:gd name="connsiteX80" fmla="*/ 2476354 w 4543313"/>
                <a:gd name="connsiteY80" fmla="*/ 0 h 154891"/>
                <a:gd name="connsiteX81" fmla="*/ 2537385 w 4543313"/>
                <a:gd name="connsiteY81" fmla="*/ 0 h 154891"/>
                <a:gd name="connsiteX82" fmla="*/ 2465410 w 4543313"/>
                <a:gd name="connsiteY82" fmla="*/ 154891 h 154891"/>
                <a:gd name="connsiteX83" fmla="*/ 2404380 w 4543313"/>
                <a:gd name="connsiteY83" fmla="*/ 154891 h 154891"/>
                <a:gd name="connsiteX84" fmla="*/ 2376741 w 4543313"/>
                <a:gd name="connsiteY84" fmla="*/ 0 h 154891"/>
                <a:gd name="connsiteX85" fmla="*/ 2437772 w 4543313"/>
                <a:gd name="connsiteY85" fmla="*/ 0 h 154891"/>
                <a:gd name="connsiteX86" fmla="*/ 2365797 w 4543313"/>
                <a:gd name="connsiteY86" fmla="*/ 154891 h 154891"/>
                <a:gd name="connsiteX87" fmla="*/ 2304767 w 4543313"/>
                <a:gd name="connsiteY87" fmla="*/ 154891 h 154891"/>
                <a:gd name="connsiteX88" fmla="*/ 2277128 w 4543313"/>
                <a:gd name="connsiteY88" fmla="*/ 0 h 154891"/>
                <a:gd name="connsiteX89" fmla="*/ 2338158 w 4543313"/>
                <a:gd name="connsiteY89" fmla="*/ 0 h 154891"/>
                <a:gd name="connsiteX90" fmla="*/ 2266184 w 4543313"/>
                <a:gd name="connsiteY90" fmla="*/ 154891 h 154891"/>
                <a:gd name="connsiteX91" fmla="*/ 2205154 w 4543313"/>
                <a:gd name="connsiteY91" fmla="*/ 154891 h 154891"/>
                <a:gd name="connsiteX92" fmla="*/ 2177515 w 4543313"/>
                <a:gd name="connsiteY92" fmla="*/ 0 h 154891"/>
                <a:gd name="connsiteX93" fmla="*/ 2238545 w 4543313"/>
                <a:gd name="connsiteY93" fmla="*/ 0 h 154891"/>
                <a:gd name="connsiteX94" fmla="*/ 2166571 w 4543313"/>
                <a:gd name="connsiteY94" fmla="*/ 154891 h 154891"/>
                <a:gd name="connsiteX95" fmla="*/ 2105541 w 4543313"/>
                <a:gd name="connsiteY95" fmla="*/ 154891 h 154891"/>
                <a:gd name="connsiteX96" fmla="*/ 2077902 w 4543313"/>
                <a:gd name="connsiteY96" fmla="*/ 0 h 154891"/>
                <a:gd name="connsiteX97" fmla="*/ 2138932 w 4543313"/>
                <a:gd name="connsiteY97" fmla="*/ 0 h 154891"/>
                <a:gd name="connsiteX98" fmla="*/ 2066958 w 4543313"/>
                <a:gd name="connsiteY98" fmla="*/ 154891 h 154891"/>
                <a:gd name="connsiteX99" fmla="*/ 2005928 w 4543313"/>
                <a:gd name="connsiteY99" fmla="*/ 154891 h 154891"/>
                <a:gd name="connsiteX100" fmla="*/ 1978289 w 4543313"/>
                <a:gd name="connsiteY100" fmla="*/ 0 h 154891"/>
                <a:gd name="connsiteX101" fmla="*/ 2039319 w 4543313"/>
                <a:gd name="connsiteY101" fmla="*/ 0 h 154891"/>
                <a:gd name="connsiteX102" fmla="*/ 1967345 w 4543313"/>
                <a:gd name="connsiteY102" fmla="*/ 154891 h 154891"/>
                <a:gd name="connsiteX103" fmla="*/ 1906315 w 4543313"/>
                <a:gd name="connsiteY103" fmla="*/ 154891 h 154891"/>
                <a:gd name="connsiteX104" fmla="*/ 1878676 w 4543313"/>
                <a:gd name="connsiteY104" fmla="*/ 0 h 154891"/>
                <a:gd name="connsiteX105" fmla="*/ 1939706 w 4543313"/>
                <a:gd name="connsiteY105" fmla="*/ 0 h 154891"/>
                <a:gd name="connsiteX106" fmla="*/ 1867732 w 4543313"/>
                <a:gd name="connsiteY106" fmla="*/ 154891 h 154891"/>
                <a:gd name="connsiteX107" fmla="*/ 1806702 w 4543313"/>
                <a:gd name="connsiteY107" fmla="*/ 154891 h 154891"/>
                <a:gd name="connsiteX108" fmla="*/ 1779063 w 4543313"/>
                <a:gd name="connsiteY108" fmla="*/ 0 h 154891"/>
                <a:gd name="connsiteX109" fmla="*/ 1840093 w 4543313"/>
                <a:gd name="connsiteY109" fmla="*/ 0 h 154891"/>
                <a:gd name="connsiteX110" fmla="*/ 1768119 w 4543313"/>
                <a:gd name="connsiteY110" fmla="*/ 154891 h 154891"/>
                <a:gd name="connsiteX111" fmla="*/ 1707089 w 4543313"/>
                <a:gd name="connsiteY111" fmla="*/ 154891 h 154891"/>
                <a:gd name="connsiteX112" fmla="*/ 1679450 w 4543313"/>
                <a:gd name="connsiteY112" fmla="*/ 0 h 154891"/>
                <a:gd name="connsiteX113" fmla="*/ 1740480 w 4543313"/>
                <a:gd name="connsiteY113" fmla="*/ 0 h 154891"/>
                <a:gd name="connsiteX114" fmla="*/ 1668506 w 4543313"/>
                <a:gd name="connsiteY114" fmla="*/ 154891 h 154891"/>
                <a:gd name="connsiteX115" fmla="*/ 1607476 w 4543313"/>
                <a:gd name="connsiteY115" fmla="*/ 154891 h 154891"/>
                <a:gd name="connsiteX116" fmla="*/ 1579837 w 4543313"/>
                <a:gd name="connsiteY116" fmla="*/ 0 h 154891"/>
                <a:gd name="connsiteX117" fmla="*/ 1640867 w 4543313"/>
                <a:gd name="connsiteY117" fmla="*/ 0 h 154891"/>
                <a:gd name="connsiteX118" fmla="*/ 1568893 w 4543313"/>
                <a:gd name="connsiteY118" fmla="*/ 154891 h 154891"/>
                <a:gd name="connsiteX119" fmla="*/ 1507863 w 4543313"/>
                <a:gd name="connsiteY119" fmla="*/ 154891 h 154891"/>
                <a:gd name="connsiteX120" fmla="*/ 1466556 w 4543313"/>
                <a:gd name="connsiteY120" fmla="*/ 0 h 154891"/>
                <a:gd name="connsiteX121" fmla="*/ 1527587 w 4543313"/>
                <a:gd name="connsiteY121" fmla="*/ 0 h 154891"/>
                <a:gd name="connsiteX122" fmla="*/ 1455613 w 4543313"/>
                <a:gd name="connsiteY122" fmla="*/ 154891 h 154891"/>
                <a:gd name="connsiteX123" fmla="*/ 1394582 w 4543313"/>
                <a:gd name="connsiteY123" fmla="*/ 154891 h 154891"/>
                <a:gd name="connsiteX124" fmla="*/ 1366943 w 4543313"/>
                <a:gd name="connsiteY124" fmla="*/ 0 h 154891"/>
                <a:gd name="connsiteX125" fmla="*/ 1427974 w 4543313"/>
                <a:gd name="connsiteY125" fmla="*/ 0 h 154891"/>
                <a:gd name="connsiteX126" fmla="*/ 1356000 w 4543313"/>
                <a:gd name="connsiteY126" fmla="*/ 154891 h 154891"/>
                <a:gd name="connsiteX127" fmla="*/ 1294969 w 4543313"/>
                <a:gd name="connsiteY127" fmla="*/ 154891 h 154891"/>
                <a:gd name="connsiteX128" fmla="*/ 1267330 w 4543313"/>
                <a:gd name="connsiteY128" fmla="*/ 0 h 154891"/>
                <a:gd name="connsiteX129" fmla="*/ 1328361 w 4543313"/>
                <a:gd name="connsiteY129" fmla="*/ 0 h 154891"/>
                <a:gd name="connsiteX130" fmla="*/ 1256387 w 4543313"/>
                <a:gd name="connsiteY130" fmla="*/ 154891 h 154891"/>
                <a:gd name="connsiteX131" fmla="*/ 1195356 w 4543313"/>
                <a:gd name="connsiteY131" fmla="*/ 154891 h 154891"/>
                <a:gd name="connsiteX132" fmla="*/ 1167717 w 4543313"/>
                <a:gd name="connsiteY132" fmla="*/ 0 h 154891"/>
                <a:gd name="connsiteX133" fmla="*/ 1228748 w 4543313"/>
                <a:gd name="connsiteY133" fmla="*/ 0 h 154891"/>
                <a:gd name="connsiteX134" fmla="*/ 1156774 w 4543313"/>
                <a:gd name="connsiteY134" fmla="*/ 154891 h 154891"/>
                <a:gd name="connsiteX135" fmla="*/ 1095743 w 4543313"/>
                <a:gd name="connsiteY135" fmla="*/ 154891 h 154891"/>
                <a:gd name="connsiteX136" fmla="*/ 1068104 w 4543313"/>
                <a:gd name="connsiteY136" fmla="*/ 0 h 154891"/>
                <a:gd name="connsiteX137" fmla="*/ 1129135 w 4543313"/>
                <a:gd name="connsiteY137" fmla="*/ 0 h 154891"/>
                <a:gd name="connsiteX138" fmla="*/ 1057161 w 4543313"/>
                <a:gd name="connsiteY138" fmla="*/ 154891 h 154891"/>
                <a:gd name="connsiteX139" fmla="*/ 996130 w 4543313"/>
                <a:gd name="connsiteY139" fmla="*/ 154891 h 154891"/>
                <a:gd name="connsiteX140" fmla="*/ 968491 w 4543313"/>
                <a:gd name="connsiteY140" fmla="*/ 0 h 154891"/>
                <a:gd name="connsiteX141" fmla="*/ 1029522 w 4543313"/>
                <a:gd name="connsiteY141" fmla="*/ 0 h 154891"/>
                <a:gd name="connsiteX142" fmla="*/ 957548 w 4543313"/>
                <a:gd name="connsiteY142" fmla="*/ 154891 h 154891"/>
                <a:gd name="connsiteX143" fmla="*/ 896517 w 4543313"/>
                <a:gd name="connsiteY143" fmla="*/ 154891 h 154891"/>
                <a:gd name="connsiteX144" fmla="*/ 868878 w 4543313"/>
                <a:gd name="connsiteY144" fmla="*/ 0 h 154891"/>
                <a:gd name="connsiteX145" fmla="*/ 929909 w 4543313"/>
                <a:gd name="connsiteY145" fmla="*/ 0 h 154891"/>
                <a:gd name="connsiteX146" fmla="*/ 857935 w 4543313"/>
                <a:gd name="connsiteY146" fmla="*/ 154891 h 154891"/>
                <a:gd name="connsiteX147" fmla="*/ 796904 w 4543313"/>
                <a:gd name="connsiteY147" fmla="*/ 154891 h 154891"/>
                <a:gd name="connsiteX148" fmla="*/ 769265 w 4543313"/>
                <a:gd name="connsiteY148" fmla="*/ 0 h 154891"/>
                <a:gd name="connsiteX149" fmla="*/ 830296 w 4543313"/>
                <a:gd name="connsiteY149" fmla="*/ 0 h 154891"/>
                <a:gd name="connsiteX150" fmla="*/ 758321 w 4543313"/>
                <a:gd name="connsiteY150" fmla="*/ 154891 h 154891"/>
                <a:gd name="connsiteX151" fmla="*/ 697291 w 4543313"/>
                <a:gd name="connsiteY151" fmla="*/ 154891 h 154891"/>
                <a:gd name="connsiteX152" fmla="*/ 669652 w 4543313"/>
                <a:gd name="connsiteY152" fmla="*/ 0 h 154891"/>
                <a:gd name="connsiteX153" fmla="*/ 730683 w 4543313"/>
                <a:gd name="connsiteY153" fmla="*/ 0 h 154891"/>
                <a:gd name="connsiteX154" fmla="*/ 658708 w 4543313"/>
                <a:gd name="connsiteY154" fmla="*/ 154891 h 154891"/>
                <a:gd name="connsiteX155" fmla="*/ 597678 w 4543313"/>
                <a:gd name="connsiteY155" fmla="*/ 154891 h 154891"/>
                <a:gd name="connsiteX156" fmla="*/ 570039 w 4543313"/>
                <a:gd name="connsiteY156" fmla="*/ 0 h 154891"/>
                <a:gd name="connsiteX157" fmla="*/ 631069 w 4543313"/>
                <a:gd name="connsiteY157" fmla="*/ 0 h 154891"/>
                <a:gd name="connsiteX158" fmla="*/ 559095 w 4543313"/>
                <a:gd name="connsiteY158" fmla="*/ 154891 h 154891"/>
                <a:gd name="connsiteX159" fmla="*/ 498065 w 4543313"/>
                <a:gd name="connsiteY159" fmla="*/ 154891 h 154891"/>
                <a:gd name="connsiteX160" fmla="*/ 470426 w 4543313"/>
                <a:gd name="connsiteY160" fmla="*/ 0 h 154891"/>
                <a:gd name="connsiteX161" fmla="*/ 531456 w 4543313"/>
                <a:gd name="connsiteY161" fmla="*/ 0 h 154891"/>
                <a:gd name="connsiteX162" fmla="*/ 459482 w 4543313"/>
                <a:gd name="connsiteY162" fmla="*/ 154891 h 154891"/>
                <a:gd name="connsiteX163" fmla="*/ 398452 w 4543313"/>
                <a:gd name="connsiteY163" fmla="*/ 154891 h 154891"/>
                <a:gd name="connsiteX164" fmla="*/ 370813 w 4543313"/>
                <a:gd name="connsiteY164" fmla="*/ 0 h 154891"/>
                <a:gd name="connsiteX165" fmla="*/ 431843 w 4543313"/>
                <a:gd name="connsiteY165" fmla="*/ 0 h 154891"/>
                <a:gd name="connsiteX166" fmla="*/ 359869 w 4543313"/>
                <a:gd name="connsiteY166" fmla="*/ 154891 h 154891"/>
                <a:gd name="connsiteX167" fmla="*/ 298839 w 4543313"/>
                <a:gd name="connsiteY167" fmla="*/ 154891 h 154891"/>
                <a:gd name="connsiteX168" fmla="*/ 271200 w 4543313"/>
                <a:gd name="connsiteY168" fmla="*/ 0 h 154891"/>
                <a:gd name="connsiteX169" fmla="*/ 332230 w 4543313"/>
                <a:gd name="connsiteY169" fmla="*/ 0 h 154891"/>
                <a:gd name="connsiteX170" fmla="*/ 260256 w 4543313"/>
                <a:gd name="connsiteY170" fmla="*/ 154891 h 154891"/>
                <a:gd name="connsiteX171" fmla="*/ 199226 w 4543313"/>
                <a:gd name="connsiteY171" fmla="*/ 154891 h 154891"/>
                <a:gd name="connsiteX172" fmla="*/ 171587 w 4543313"/>
                <a:gd name="connsiteY172" fmla="*/ 0 h 154891"/>
                <a:gd name="connsiteX173" fmla="*/ 232617 w 4543313"/>
                <a:gd name="connsiteY173" fmla="*/ 0 h 154891"/>
                <a:gd name="connsiteX174" fmla="*/ 160643 w 4543313"/>
                <a:gd name="connsiteY174" fmla="*/ 154891 h 154891"/>
                <a:gd name="connsiteX175" fmla="*/ 99613 w 4543313"/>
                <a:gd name="connsiteY175" fmla="*/ 154891 h 154891"/>
                <a:gd name="connsiteX176" fmla="*/ 71974 w 4543313"/>
                <a:gd name="connsiteY176" fmla="*/ 0 h 154891"/>
                <a:gd name="connsiteX177" fmla="*/ 133004 w 4543313"/>
                <a:gd name="connsiteY177" fmla="*/ 0 h 154891"/>
                <a:gd name="connsiteX178" fmla="*/ 61030 w 4543313"/>
                <a:gd name="connsiteY178" fmla="*/ 154891 h 154891"/>
                <a:gd name="connsiteX179" fmla="*/ 0 w 4543313"/>
                <a:gd name="connsiteY179" fmla="*/ 154891 h 15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543313" h="154891">
                  <a:moveTo>
                    <a:pt x="4482283" y="0"/>
                  </a:moveTo>
                  <a:lnTo>
                    <a:pt x="4543313" y="0"/>
                  </a:lnTo>
                  <a:lnTo>
                    <a:pt x="4471339" y="154891"/>
                  </a:lnTo>
                  <a:lnTo>
                    <a:pt x="4410309" y="154891"/>
                  </a:lnTo>
                  <a:close/>
                  <a:moveTo>
                    <a:pt x="4382670" y="0"/>
                  </a:moveTo>
                  <a:lnTo>
                    <a:pt x="4443700" y="0"/>
                  </a:lnTo>
                  <a:lnTo>
                    <a:pt x="4371726" y="154891"/>
                  </a:lnTo>
                  <a:lnTo>
                    <a:pt x="4310696" y="154891"/>
                  </a:lnTo>
                  <a:close/>
                  <a:moveTo>
                    <a:pt x="4283057" y="0"/>
                  </a:moveTo>
                  <a:lnTo>
                    <a:pt x="4344087" y="0"/>
                  </a:lnTo>
                  <a:lnTo>
                    <a:pt x="4272113" y="154891"/>
                  </a:lnTo>
                  <a:lnTo>
                    <a:pt x="4211083" y="154891"/>
                  </a:lnTo>
                  <a:close/>
                  <a:moveTo>
                    <a:pt x="4183444" y="0"/>
                  </a:moveTo>
                  <a:lnTo>
                    <a:pt x="4244474" y="0"/>
                  </a:lnTo>
                  <a:lnTo>
                    <a:pt x="4172500" y="154891"/>
                  </a:lnTo>
                  <a:lnTo>
                    <a:pt x="4111470" y="154891"/>
                  </a:lnTo>
                  <a:close/>
                  <a:moveTo>
                    <a:pt x="4083831" y="0"/>
                  </a:moveTo>
                  <a:lnTo>
                    <a:pt x="4144861" y="0"/>
                  </a:lnTo>
                  <a:lnTo>
                    <a:pt x="4072887" y="154891"/>
                  </a:lnTo>
                  <a:lnTo>
                    <a:pt x="4011857" y="154891"/>
                  </a:lnTo>
                  <a:close/>
                  <a:moveTo>
                    <a:pt x="3984218" y="0"/>
                  </a:moveTo>
                  <a:lnTo>
                    <a:pt x="4045248" y="0"/>
                  </a:lnTo>
                  <a:lnTo>
                    <a:pt x="3973274" y="154891"/>
                  </a:lnTo>
                  <a:lnTo>
                    <a:pt x="3912244" y="154891"/>
                  </a:lnTo>
                  <a:close/>
                  <a:moveTo>
                    <a:pt x="3884605" y="0"/>
                  </a:moveTo>
                  <a:lnTo>
                    <a:pt x="3945635" y="0"/>
                  </a:lnTo>
                  <a:lnTo>
                    <a:pt x="3873661" y="154891"/>
                  </a:lnTo>
                  <a:lnTo>
                    <a:pt x="3812631" y="154891"/>
                  </a:lnTo>
                  <a:close/>
                  <a:moveTo>
                    <a:pt x="3784992" y="0"/>
                  </a:moveTo>
                  <a:lnTo>
                    <a:pt x="3846022" y="0"/>
                  </a:lnTo>
                  <a:lnTo>
                    <a:pt x="3774048" y="154891"/>
                  </a:lnTo>
                  <a:lnTo>
                    <a:pt x="3713018" y="154891"/>
                  </a:lnTo>
                  <a:close/>
                  <a:moveTo>
                    <a:pt x="3685379" y="0"/>
                  </a:moveTo>
                  <a:lnTo>
                    <a:pt x="3746409" y="0"/>
                  </a:lnTo>
                  <a:lnTo>
                    <a:pt x="3674435" y="154891"/>
                  </a:lnTo>
                  <a:lnTo>
                    <a:pt x="3613404" y="154891"/>
                  </a:lnTo>
                  <a:close/>
                  <a:moveTo>
                    <a:pt x="3585766" y="0"/>
                  </a:moveTo>
                  <a:lnTo>
                    <a:pt x="3646796" y="0"/>
                  </a:lnTo>
                  <a:lnTo>
                    <a:pt x="3574822" y="154891"/>
                  </a:lnTo>
                  <a:lnTo>
                    <a:pt x="3513791" y="154891"/>
                  </a:lnTo>
                  <a:close/>
                  <a:moveTo>
                    <a:pt x="3486152" y="0"/>
                  </a:moveTo>
                  <a:lnTo>
                    <a:pt x="3547183" y="0"/>
                  </a:lnTo>
                  <a:lnTo>
                    <a:pt x="3475209" y="154891"/>
                  </a:lnTo>
                  <a:lnTo>
                    <a:pt x="3414178" y="154891"/>
                  </a:lnTo>
                  <a:close/>
                  <a:moveTo>
                    <a:pt x="3386539" y="0"/>
                  </a:moveTo>
                  <a:lnTo>
                    <a:pt x="3447570" y="0"/>
                  </a:lnTo>
                  <a:lnTo>
                    <a:pt x="3375596" y="154891"/>
                  </a:lnTo>
                  <a:lnTo>
                    <a:pt x="3314565" y="154891"/>
                  </a:lnTo>
                  <a:close/>
                  <a:moveTo>
                    <a:pt x="3286926" y="0"/>
                  </a:moveTo>
                  <a:lnTo>
                    <a:pt x="3347957" y="0"/>
                  </a:lnTo>
                  <a:lnTo>
                    <a:pt x="3275983" y="154891"/>
                  </a:lnTo>
                  <a:lnTo>
                    <a:pt x="3214952" y="154891"/>
                  </a:lnTo>
                  <a:close/>
                  <a:moveTo>
                    <a:pt x="3187313" y="0"/>
                  </a:moveTo>
                  <a:lnTo>
                    <a:pt x="3248344" y="0"/>
                  </a:lnTo>
                  <a:lnTo>
                    <a:pt x="3176370" y="154891"/>
                  </a:lnTo>
                  <a:lnTo>
                    <a:pt x="3115339" y="154891"/>
                  </a:lnTo>
                  <a:close/>
                  <a:moveTo>
                    <a:pt x="3087700" y="0"/>
                  </a:moveTo>
                  <a:lnTo>
                    <a:pt x="3148731" y="0"/>
                  </a:lnTo>
                  <a:lnTo>
                    <a:pt x="3076757" y="154891"/>
                  </a:lnTo>
                  <a:lnTo>
                    <a:pt x="3015726" y="154891"/>
                  </a:lnTo>
                  <a:close/>
                  <a:moveTo>
                    <a:pt x="2974419" y="0"/>
                  </a:moveTo>
                  <a:lnTo>
                    <a:pt x="3035450" y="0"/>
                  </a:lnTo>
                  <a:lnTo>
                    <a:pt x="2963476" y="154891"/>
                  </a:lnTo>
                  <a:lnTo>
                    <a:pt x="2902445" y="154891"/>
                  </a:lnTo>
                  <a:close/>
                  <a:moveTo>
                    <a:pt x="2874806" y="0"/>
                  </a:moveTo>
                  <a:lnTo>
                    <a:pt x="2935837" y="0"/>
                  </a:lnTo>
                  <a:lnTo>
                    <a:pt x="2863863" y="154891"/>
                  </a:lnTo>
                  <a:lnTo>
                    <a:pt x="2802832" y="154891"/>
                  </a:lnTo>
                  <a:close/>
                  <a:moveTo>
                    <a:pt x="2775193" y="0"/>
                  </a:moveTo>
                  <a:lnTo>
                    <a:pt x="2836224" y="0"/>
                  </a:lnTo>
                  <a:lnTo>
                    <a:pt x="2764250" y="154891"/>
                  </a:lnTo>
                  <a:lnTo>
                    <a:pt x="2703219" y="154891"/>
                  </a:lnTo>
                  <a:close/>
                  <a:moveTo>
                    <a:pt x="2675580" y="0"/>
                  </a:moveTo>
                  <a:lnTo>
                    <a:pt x="2736611" y="0"/>
                  </a:lnTo>
                  <a:lnTo>
                    <a:pt x="2664637" y="154891"/>
                  </a:lnTo>
                  <a:lnTo>
                    <a:pt x="2603606" y="154891"/>
                  </a:lnTo>
                  <a:close/>
                  <a:moveTo>
                    <a:pt x="2575967" y="0"/>
                  </a:moveTo>
                  <a:lnTo>
                    <a:pt x="2636998" y="0"/>
                  </a:lnTo>
                  <a:lnTo>
                    <a:pt x="2565024" y="154891"/>
                  </a:lnTo>
                  <a:lnTo>
                    <a:pt x="2503993" y="154891"/>
                  </a:lnTo>
                  <a:close/>
                  <a:moveTo>
                    <a:pt x="2476354" y="0"/>
                  </a:moveTo>
                  <a:lnTo>
                    <a:pt x="2537385" y="0"/>
                  </a:lnTo>
                  <a:lnTo>
                    <a:pt x="2465410" y="154891"/>
                  </a:lnTo>
                  <a:lnTo>
                    <a:pt x="2404380" y="154891"/>
                  </a:lnTo>
                  <a:close/>
                  <a:moveTo>
                    <a:pt x="2376741" y="0"/>
                  </a:moveTo>
                  <a:lnTo>
                    <a:pt x="2437772" y="0"/>
                  </a:lnTo>
                  <a:lnTo>
                    <a:pt x="2365797" y="154891"/>
                  </a:lnTo>
                  <a:lnTo>
                    <a:pt x="2304767" y="154891"/>
                  </a:lnTo>
                  <a:close/>
                  <a:moveTo>
                    <a:pt x="2277128" y="0"/>
                  </a:moveTo>
                  <a:lnTo>
                    <a:pt x="2338158" y="0"/>
                  </a:lnTo>
                  <a:lnTo>
                    <a:pt x="2266184" y="154891"/>
                  </a:lnTo>
                  <a:lnTo>
                    <a:pt x="2205154" y="154891"/>
                  </a:lnTo>
                  <a:close/>
                  <a:moveTo>
                    <a:pt x="2177515" y="0"/>
                  </a:moveTo>
                  <a:lnTo>
                    <a:pt x="2238545" y="0"/>
                  </a:lnTo>
                  <a:lnTo>
                    <a:pt x="2166571" y="154891"/>
                  </a:lnTo>
                  <a:lnTo>
                    <a:pt x="2105541" y="154891"/>
                  </a:lnTo>
                  <a:close/>
                  <a:moveTo>
                    <a:pt x="2077902" y="0"/>
                  </a:moveTo>
                  <a:lnTo>
                    <a:pt x="2138932" y="0"/>
                  </a:lnTo>
                  <a:lnTo>
                    <a:pt x="2066958" y="154891"/>
                  </a:lnTo>
                  <a:lnTo>
                    <a:pt x="2005928" y="154891"/>
                  </a:lnTo>
                  <a:close/>
                  <a:moveTo>
                    <a:pt x="1978289" y="0"/>
                  </a:moveTo>
                  <a:lnTo>
                    <a:pt x="2039319" y="0"/>
                  </a:lnTo>
                  <a:lnTo>
                    <a:pt x="1967345" y="154891"/>
                  </a:lnTo>
                  <a:lnTo>
                    <a:pt x="1906315" y="154891"/>
                  </a:lnTo>
                  <a:close/>
                  <a:moveTo>
                    <a:pt x="1878676" y="0"/>
                  </a:moveTo>
                  <a:lnTo>
                    <a:pt x="1939706" y="0"/>
                  </a:lnTo>
                  <a:lnTo>
                    <a:pt x="1867732" y="154891"/>
                  </a:lnTo>
                  <a:lnTo>
                    <a:pt x="1806702" y="154891"/>
                  </a:lnTo>
                  <a:close/>
                  <a:moveTo>
                    <a:pt x="1779063" y="0"/>
                  </a:moveTo>
                  <a:lnTo>
                    <a:pt x="1840093" y="0"/>
                  </a:lnTo>
                  <a:lnTo>
                    <a:pt x="1768119" y="154891"/>
                  </a:lnTo>
                  <a:lnTo>
                    <a:pt x="1707089" y="154891"/>
                  </a:lnTo>
                  <a:close/>
                  <a:moveTo>
                    <a:pt x="1679450" y="0"/>
                  </a:moveTo>
                  <a:lnTo>
                    <a:pt x="1740480" y="0"/>
                  </a:lnTo>
                  <a:lnTo>
                    <a:pt x="1668506" y="154891"/>
                  </a:lnTo>
                  <a:lnTo>
                    <a:pt x="1607476" y="154891"/>
                  </a:lnTo>
                  <a:close/>
                  <a:moveTo>
                    <a:pt x="1579837" y="0"/>
                  </a:moveTo>
                  <a:lnTo>
                    <a:pt x="1640867" y="0"/>
                  </a:lnTo>
                  <a:lnTo>
                    <a:pt x="1568893" y="154891"/>
                  </a:lnTo>
                  <a:lnTo>
                    <a:pt x="1507863" y="154891"/>
                  </a:lnTo>
                  <a:close/>
                  <a:moveTo>
                    <a:pt x="1466556" y="0"/>
                  </a:moveTo>
                  <a:lnTo>
                    <a:pt x="1527587" y="0"/>
                  </a:lnTo>
                  <a:lnTo>
                    <a:pt x="1455613" y="154891"/>
                  </a:lnTo>
                  <a:lnTo>
                    <a:pt x="1394582" y="154891"/>
                  </a:lnTo>
                  <a:close/>
                  <a:moveTo>
                    <a:pt x="1366943" y="0"/>
                  </a:moveTo>
                  <a:lnTo>
                    <a:pt x="1427974" y="0"/>
                  </a:lnTo>
                  <a:lnTo>
                    <a:pt x="1356000" y="154891"/>
                  </a:lnTo>
                  <a:lnTo>
                    <a:pt x="1294969" y="154891"/>
                  </a:lnTo>
                  <a:close/>
                  <a:moveTo>
                    <a:pt x="1267330" y="0"/>
                  </a:moveTo>
                  <a:lnTo>
                    <a:pt x="1328361" y="0"/>
                  </a:lnTo>
                  <a:lnTo>
                    <a:pt x="1256387" y="154891"/>
                  </a:lnTo>
                  <a:lnTo>
                    <a:pt x="1195356" y="154891"/>
                  </a:lnTo>
                  <a:close/>
                  <a:moveTo>
                    <a:pt x="1167717" y="0"/>
                  </a:moveTo>
                  <a:lnTo>
                    <a:pt x="1228748" y="0"/>
                  </a:lnTo>
                  <a:lnTo>
                    <a:pt x="1156774" y="154891"/>
                  </a:lnTo>
                  <a:lnTo>
                    <a:pt x="1095743" y="154891"/>
                  </a:lnTo>
                  <a:close/>
                  <a:moveTo>
                    <a:pt x="1068104" y="0"/>
                  </a:moveTo>
                  <a:lnTo>
                    <a:pt x="1129135" y="0"/>
                  </a:lnTo>
                  <a:lnTo>
                    <a:pt x="1057161" y="154891"/>
                  </a:lnTo>
                  <a:lnTo>
                    <a:pt x="996130" y="154891"/>
                  </a:lnTo>
                  <a:close/>
                  <a:moveTo>
                    <a:pt x="968491" y="0"/>
                  </a:moveTo>
                  <a:lnTo>
                    <a:pt x="1029522" y="0"/>
                  </a:lnTo>
                  <a:lnTo>
                    <a:pt x="957548" y="154891"/>
                  </a:lnTo>
                  <a:lnTo>
                    <a:pt x="896517" y="154891"/>
                  </a:lnTo>
                  <a:close/>
                  <a:moveTo>
                    <a:pt x="868878" y="0"/>
                  </a:moveTo>
                  <a:lnTo>
                    <a:pt x="929909" y="0"/>
                  </a:lnTo>
                  <a:lnTo>
                    <a:pt x="857935" y="154891"/>
                  </a:lnTo>
                  <a:lnTo>
                    <a:pt x="796904" y="154891"/>
                  </a:lnTo>
                  <a:close/>
                  <a:moveTo>
                    <a:pt x="769265" y="0"/>
                  </a:moveTo>
                  <a:lnTo>
                    <a:pt x="830296" y="0"/>
                  </a:lnTo>
                  <a:lnTo>
                    <a:pt x="758321" y="154891"/>
                  </a:lnTo>
                  <a:lnTo>
                    <a:pt x="697291" y="154891"/>
                  </a:lnTo>
                  <a:close/>
                  <a:moveTo>
                    <a:pt x="669652" y="0"/>
                  </a:moveTo>
                  <a:lnTo>
                    <a:pt x="730683" y="0"/>
                  </a:lnTo>
                  <a:lnTo>
                    <a:pt x="658708" y="154891"/>
                  </a:lnTo>
                  <a:lnTo>
                    <a:pt x="597678" y="154891"/>
                  </a:lnTo>
                  <a:close/>
                  <a:moveTo>
                    <a:pt x="570039" y="0"/>
                  </a:moveTo>
                  <a:lnTo>
                    <a:pt x="631069" y="0"/>
                  </a:lnTo>
                  <a:lnTo>
                    <a:pt x="559095" y="154891"/>
                  </a:lnTo>
                  <a:lnTo>
                    <a:pt x="498065" y="154891"/>
                  </a:lnTo>
                  <a:close/>
                  <a:moveTo>
                    <a:pt x="470426" y="0"/>
                  </a:moveTo>
                  <a:lnTo>
                    <a:pt x="531456" y="0"/>
                  </a:lnTo>
                  <a:lnTo>
                    <a:pt x="459482" y="154891"/>
                  </a:lnTo>
                  <a:lnTo>
                    <a:pt x="398452" y="154891"/>
                  </a:lnTo>
                  <a:close/>
                  <a:moveTo>
                    <a:pt x="370813" y="0"/>
                  </a:moveTo>
                  <a:lnTo>
                    <a:pt x="431843" y="0"/>
                  </a:lnTo>
                  <a:lnTo>
                    <a:pt x="359869" y="154891"/>
                  </a:lnTo>
                  <a:lnTo>
                    <a:pt x="298839" y="154891"/>
                  </a:lnTo>
                  <a:close/>
                  <a:moveTo>
                    <a:pt x="271200" y="0"/>
                  </a:moveTo>
                  <a:lnTo>
                    <a:pt x="332230" y="0"/>
                  </a:lnTo>
                  <a:lnTo>
                    <a:pt x="260256" y="154891"/>
                  </a:lnTo>
                  <a:lnTo>
                    <a:pt x="199226" y="154891"/>
                  </a:lnTo>
                  <a:close/>
                  <a:moveTo>
                    <a:pt x="171587" y="0"/>
                  </a:moveTo>
                  <a:lnTo>
                    <a:pt x="232617" y="0"/>
                  </a:lnTo>
                  <a:lnTo>
                    <a:pt x="160643" y="154891"/>
                  </a:lnTo>
                  <a:lnTo>
                    <a:pt x="99613" y="154891"/>
                  </a:lnTo>
                  <a:close/>
                  <a:moveTo>
                    <a:pt x="71974" y="0"/>
                  </a:moveTo>
                  <a:lnTo>
                    <a:pt x="133004" y="0"/>
                  </a:lnTo>
                  <a:lnTo>
                    <a:pt x="61030" y="154891"/>
                  </a:lnTo>
                  <a:lnTo>
                    <a:pt x="0" y="1548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5" name="等腰三角形 84"/>
            <p:cNvSpPr/>
            <p:nvPr/>
          </p:nvSpPr>
          <p:spPr>
            <a:xfrm rot="5400000">
              <a:off x="6131956" y="3443186"/>
              <a:ext cx="86060" cy="75304"/>
            </a:xfrm>
            <a:prstGeom prst="triangl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6191122" y="3480838"/>
              <a:ext cx="30957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6346644" y="4445828"/>
              <a:ext cx="5836410" cy="18467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5400000">
              <a:off x="5578352" y="4565405"/>
              <a:ext cx="86060" cy="75304"/>
            </a:xfrm>
            <a:prstGeom prst="triangl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6387172" y="4911198"/>
              <a:ext cx="3275125" cy="565176"/>
            </a:xfrm>
            <a:custGeom>
              <a:avLst/>
              <a:gdLst>
                <a:gd name="connsiteX0" fmla="*/ 4862456 w 4862456"/>
                <a:gd name="connsiteY0" fmla="*/ 622544 h 839097"/>
                <a:gd name="connsiteX1" fmla="*/ 4862456 w 4862456"/>
                <a:gd name="connsiteY1" fmla="*/ 764857 h 839097"/>
                <a:gd name="connsiteX2" fmla="*/ 4779979 w 4862456"/>
                <a:gd name="connsiteY2" fmla="*/ 839097 h 839097"/>
                <a:gd name="connsiteX3" fmla="*/ 4621875 w 4862456"/>
                <a:gd name="connsiteY3" fmla="*/ 839097 h 839097"/>
                <a:gd name="connsiteX4" fmla="*/ 4862456 w 4862456"/>
                <a:gd name="connsiteY4" fmla="*/ 389084 h 839097"/>
                <a:gd name="connsiteX5" fmla="*/ 4862456 w 4862456"/>
                <a:gd name="connsiteY5" fmla="*/ 531397 h 839097"/>
                <a:gd name="connsiteX6" fmla="*/ 4520614 w 4862456"/>
                <a:gd name="connsiteY6" fmla="*/ 839097 h 839097"/>
                <a:gd name="connsiteX7" fmla="*/ 4362511 w 4862456"/>
                <a:gd name="connsiteY7" fmla="*/ 839097 h 839097"/>
                <a:gd name="connsiteX8" fmla="*/ 4862456 w 4862456"/>
                <a:gd name="connsiteY8" fmla="*/ 155625 h 839097"/>
                <a:gd name="connsiteX9" fmla="*/ 4862456 w 4862456"/>
                <a:gd name="connsiteY9" fmla="*/ 297937 h 839097"/>
                <a:gd name="connsiteX10" fmla="*/ 4261251 w 4862456"/>
                <a:gd name="connsiteY10" fmla="*/ 839097 h 839097"/>
                <a:gd name="connsiteX11" fmla="*/ 4103148 w 4862456"/>
                <a:gd name="connsiteY11" fmla="*/ 839097 h 839097"/>
                <a:gd name="connsiteX12" fmla="*/ 4775984 w 4862456"/>
                <a:gd name="connsiteY12" fmla="*/ 0 h 839097"/>
                <a:gd name="connsiteX13" fmla="*/ 4862456 w 4862456"/>
                <a:gd name="connsiteY13" fmla="*/ 0 h 839097"/>
                <a:gd name="connsiteX14" fmla="*/ 4862456 w 4862456"/>
                <a:gd name="connsiteY14" fmla="*/ 64478 h 839097"/>
                <a:gd name="connsiteX15" fmla="*/ 4001888 w 4862456"/>
                <a:gd name="connsiteY15" fmla="*/ 839097 h 839097"/>
                <a:gd name="connsiteX16" fmla="*/ 3843784 w 4862456"/>
                <a:gd name="connsiteY16" fmla="*/ 839097 h 839097"/>
                <a:gd name="connsiteX17" fmla="*/ 4516620 w 4862456"/>
                <a:gd name="connsiteY17" fmla="*/ 0 h 839097"/>
                <a:gd name="connsiteX18" fmla="*/ 4674724 w 4862456"/>
                <a:gd name="connsiteY18" fmla="*/ 0 h 839097"/>
                <a:gd name="connsiteX19" fmla="*/ 3742524 w 4862456"/>
                <a:gd name="connsiteY19" fmla="*/ 839097 h 839097"/>
                <a:gd name="connsiteX20" fmla="*/ 3584420 w 4862456"/>
                <a:gd name="connsiteY20" fmla="*/ 839097 h 839097"/>
                <a:gd name="connsiteX21" fmla="*/ 4257256 w 4862456"/>
                <a:gd name="connsiteY21" fmla="*/ 0 h 839097"/>
                <a:gd name="connsiteX22" fmla="*/ 4415361 w 4862456"/>
                <a:gd name="connsiteY22" fmla="*/ 0 h 839097"/>
                <a:gd name="connsiteX23" fmla="*/ 3483160 w 4862456"/>
                <a:gd name="connsiteY23" fmla="*/ 839097 h 839097"/>
                <a:gd name="connsiteX24" fmla="*/ 3325056 w 4862456"/>
                <a:gd name="connsiteY24" fmla="*/ 839097 h 839097"/>
                <a:gd name="connsiteX25" fmla="*/ 3997893 w 4862456"/>
                <a:gd name="connsiteY25" fmla="*/ 0 h 839097"/>
                <a:gd name="connsiteX26" fmla="*/ 4155997 w 4862456"/>
                <a:gd name="connsiteY26" fmla="*/ 0 h 839097"/>
                <a:gd name="connsiteX27" fmla="*/ 3223796 w 4862456"/>
                <a:gd name="connsiteY27" fmla="*/ 839097 h 839097"/>
                <a:gd name="connsiteX28" fmla="*/ 3065693 w 4862456"/>
                <a:gd name="connsiteY28" fmla="*/ 839097 h 839097"/>
                <a:gd name="connsiteX29" fmla="*/ 3738529 w 4862456"/>
                <a:gd name="connsiteY29" fmla="*/ 0 h 839097"/>
                <a:gd name="connsiteX30" fmla="*/ 3896633 w 4862456"/>
                <a:gd name="connsiteY30" fmla="*/ 0 h 839097"/>
                <a:gd name="connsiteX31" fmla="*/ 2964433 w 4862456"/>
                <a:gd name="connsiteY31" fmla="*/ 839097 h 839097"/>
                <a:gd name="connsiteX32" fmla="*/ 2806328 w 4862456"/>
                <a:gd name="connsiteY32" fmla="*/ 839097 h 839097"/>
                <a:gd name="connsiteX33" fmla="*/ 3479166 w 4862456"/>
                <a:gd name="connsiteY33" fmla="*/ 0 h 839097"/>
                <a:gd name="connsiteX34" fmla="*/ 3637269 w 4862456"/>
                <a:gd name="connsiteY34" fmla="*/ 0 h 839097"/>
                <a:gd name="connsiteX35" fmla="*/ 2705069 w 4862456"/>
                <a:gd name="connsiteY35" fmla="*/ 839097 h 839097"/>
                <a:gd name="connsiteX36" fmla="*/ 2546965 w 4862456"/>
                <a:gd name="connsiteY36" fmla="*/ 839097 h 839097"/>
                <a:gd name="connsiteX37" fmla="*/ 3219801 w 4862456"/>
                <a:gd name="connsiteY37" fmla="*/ 0 h 839097"/>
                <a:gd name="connsiteX38" fmla="*/ 3377906 w 4862456"/>
                <a:gd name="connsiteY38" fmla="*/ 0 h 839097"/>
                <a:gd name="connsiteX39" fmla="*/ 2445705 w 4862456"/>
                <a:gd name="connsiteY39" fmla="*/ 839097 h 839097"/>
                <a:gd name="connsiteX40" fmla="*/ 2287601 w 4862456"/>
                <a:gd name="connsiteY40" fmla="*/ 839097 h 839097"/>
                <a:gd name="connsiteX41" fmla="*/ 2960438 w 4862456"/>
                <a:gd name="connsiteY41" fmla="*/ 0 h 839097"/>
                <a:gd name="connsiteX42" fmla="*/ 3118542 w 4862456"/>
                <a:gd name="connsiteY42" fmla="*/ 0 h 839097"/>
                <a:gd name="connsiteX43" fmla="*/ 2186341 w 4862456"/>
                <a:gd name="connsiteY43" fmla="*/ 839097 h 839097"/>
                <a:gd name="connsiteX44" fmla="*/ 2028238 w 4862456"/>
                <a:gd name="connsiteY44" fmla="*/ 839097 h 839097"/>
                <a:gd name="connsiteX45" fmla="*/ 2701074 w 4862456"/>
                <a:gd name="connsiteY45" fmla="*/ 0 h 839097"/>
                <a:gd name="connsiteX46" fmla="*/ 2859178 w 4862456"/>
                <a:gd name="connsiteY46" fmla="*/ 0 h 839097"/>
                <a:gd name="connsiteX47" fmla="*/ 1926978 w 4862456"/>
                <a:gd name="connsiteY47" fmla="*/ 839097 h 839097"/>
                <a:gd name="connsiteX48" fmla="*/ 1768874 w 4862456"/>
                <a:gd name="connsiteY48" fmla="*/ 839097 h 839097"/>
                <a:gd name="connsiteX49" fmla="*/ 2441711 w 4862456"/>
                <a:gd name="connsiteY49" fmla="*/ 0 h 839097"/>
                <a:gd name="connsiteX50" fmla="*/ 2599815 w 4862456"/>
                <a:gd name="connsiteY50" fmla="*/ 0 h 839097"/>
                <a:gd name="connsiteX51" fmla="*/ 1667614 w 4862456"/>
                <a:gd name="connsiteY51" fmla="*/ 839097 h 839097"/>
                <a:gd name="connsiteX52" fmla="*/ 1509510 w 4862456"/>
                <a:gd name="connsiteY52" fmla="*/ 839097 h 839097"/>
                <a:gd name="connsiteX53" fmla="*/ 2182346 w 4862456"/>
                <a:gd name="connsiteY53" fmla="*/ 0 h 839097"/>
                <a:gd name="connsiteX54" fmla="*/ 2340451 w 4862456"/>
                <a:gd name="connsiteY54" fmla="*/ 0 h 839097"/>
                <a:gd name="connsiteX55" fmla="*/ 1408251 w 4862456"/>
                <a:gd name="connsiteY55" fmla="*/ 839097 h 839097"/>
                <a:gd name="connsiteX56" fmla="*/ 1250146 w 4862456"/>
                <a:gd name="connsiteY56" fmla="*/ 839097 h 839097"/>
                <a:gd name="connsiteX57" fmla="*/ 1922984 w 4862456"/>
                <a:gd name="connsiteY57" fmla="*/ 0 h 839097"/>
                <a:gd name="connsiteX58" fmla="*/ 2081087 w 4862456"/>
                <a:gd name="connsiteY58" fmla="*/ 0 h 839097"/>
                <a:gd name="connsiteX59" fmla="*/ 1148887 w 4862456"/>
                <a:gd name="connsiteY59" fmla="*/ 839097 h 839097"/>
                <a:gd name="connsiteX60" fmla="*/ 990783 w 4862456"/>
                <a:gd name="connsiteY60" fmla="*/ 839097 h 839097"/>
                <a:gd name="connsiteX61" fmla="*/ 1663619 w 4862456"/>
                <a:gd name="connsiteY61" fmla="*/ 0 h 839097"/>
                <a:gd name="connsiteX62" fmla="*/ 1821724 w 4862456"/>
                <a:gd name="connsiteY62" fmla="*/ 0 h 839097"/>
                <a:gd name="connsiteX63" fmla="*/ 889524 w 4862456"/>
                <a:gd name="connsiteY63" fmla="*/ 839097 h 839097"/>
                <a:gd name="connsiteX64" fmla="*/ 731419 w 4862456"/>
                <a:gd name="connsiteY64" fmla="*/ 839097 h 839097"/>
                <a:gd name="connsiteX65" fmla="*/ 1404256 w 4862456"/>
                <a:gd name="connsiteY65" fmla="*/ 0 h 839097"/>
                <a:gd name="connsiteX66" fmla="*/ 1562360 w 4862456"/>
                <a:gd name="connsiteY66" fmla="*/ 0 h 839097"/>
                <a:gd name="connsiteX67" fmla="*/ 630159 w 4862456"/>
                <a:gd name="connsiteY67" fmla="*/ 839097 h 839097"/>
                <a:gd name="connsiteX68" fmla="*/ 472055 w 4862456"/>
                <a:gd name="connsiteY68" fmla="*/ 839097 h 839097"/>
                <a:gd name="connsiteX69" fmla="*/ 1144892 w 4862456"/>
                <a:gd name="connsiteY69" fmla="*/ 0 h 839097"/>
                <a:gd name="connsiteX70" fmla="*/ 1302997 w 4862456"/>
                <a:gd name="connsiteY70" fmla="*/ 0 h 839097"/>
                <a:gd name="connsiteX71" fmla="*/ 370796 w 4862456"/>
                <a:gd name="connsiteY71" fmla="*/ 839097 h 839097"/>
                <a:gd name="connsiteX72" fmla="*/ 212691 w 4862456"/>
                <a:gd name="connsiteY72" fmla="*/ 839097 h 839097"/>
                <a:gd name="connsiteX73" fmla="*/ 873638 w 4862456"/>
                <a:gd name="connsiteY73" fmla="*/ 0 h 839097"/>
                <a:gd name="connsiteX74" fmla="*/ 1043632 w 4862456"/>
                <a:gd name="connsiteY74" fmla="*/ 0 h 839097"/>
                <a:gd name="connsiteX75" fmla="*/ 111432 w 4862456"/>
                <a:gd name="connsiteY75" fmla="*/ 839097 h 839097"/>
                <a:gd name="connsiteX76" fmla="*/ 0 w 4862456"/>
                <a:gd name="connsiteY76" fmla="*/ 839097 h 839097"/>
                <a:gd name="connsiteX77" fmla="*/ 0 w 4862456"/>
                <a:gd name="connsiteY77" fmla="*/ 786383 h 839097"/>
                <a:gd name="connsiteX78" fmla="*/ 602383 w 4862456"/>
                <a:gd name="connsiteY78" fmla="*/ 0 h 839097"/>
                <a:gd name="connsiteX79" fmla="*/ 772379 w 4862456"/>
                <a:gd name="connsiteY79" fmla="*/ 0 h 839097"/>
                <a:gd name="connsiteX80" fmla="*/ 0 w 4862456"/>
                <a:gd name="connsiteY80" fmla="*/ 695237 h 839097"/>
                <a:gd name="connsiteX81" fmla="*/ 0 w 4862456"/>
                <a:gd name="connsiteY81" fmla="*/ 542220 h 839097"/>
                <a:gd name="connsiteX82" fmla="*/ 331129 w 4862456"/>
                <a:gd name="connsiteY82" fmla="*/ 0 h 839097"/>
                <a:gd name="connsiteX83" fmla="*/ 501124 w 4862456"/>
                <a:gd name="connsiteY83" fmla="*/ 0 h 839097"/>
                <a:gd name="connsiteX84" fmla="*/ 0 w 4862456"/>
                <a:gd name="connsiteY84" fmla="*/ 451074 h 839097"/>
                <a:gd name="connsiteX85" fmla="*/ 0 w 4862456"/>
                <a:gd name="connsiteY85" fmla="*/ 298058 h 839097"/>
                <a:gd name="connsiteX86" fmla="*/ 0 w 4862456"/>
                <a:gd name="connsiteY86" fmla="*/ 0 h 839097"/>
                <a:gd name="connsiteX87" fmla="*/ 229870 w 4862456"/>
                <a:gd name="connsiteY87" fmla="*/ 0 h 839097"/>
                <a:gd name="connsiteX88" fmla="*/ 0 w 4862456"/>
                <a:gd name="connsiteY88" fmla="*/ 206912 h 83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862456" h="839097">
                  <a:moveTo>
                    <a:pt x="4862456" y="622544"/>
                  </a:moveTo>
                  <a:lnTo>
                    <a:pt x="4862456" y="764857"/>
                  </a:lnTo>
                  <a:lnTo>
                    <a:pt x="4779979" y="839097"/>
                  </a:lnTo>
                  <a:lnTo>
                    <a:pt x="4621875" y="839097"/>
                  </a:lnTo>
                  <a:close/>
                  <a:moveTo>
                    <a:pt x="4862456" y="389084"/>
                  </a:moveTo>
                  <a:lnTo>
                    <a:pt x="4862456" y="531397"/>
                  </a:lnTo>
                  <a:lnTo>
                    <a:pt x="4520614" y="839097"/>
                  </a:lnTo>
                  <a:lnTo>
                    <a:pt x="4362511" y="839097"/>
                  </a:lnTo>
                  <a:close/>
                  <a:moveTo>
                    <a:pt x="4862456" y="155625"/>
                  </a:moveTo>
                  <a:lnTo>
                    <a:pt x="4862456" y="297937"/>
                  </a:lnTo>
                  <a:lnTo>
                    <a:pt x="4261251" y="839097"/>
                  </a:lnTo>
                  <a:lnTo>
                    <a:pt x="4103148" y="839097"/>
                  </a:lnTo>
                  <a:close/>
                  <a:moveTo>
                    <a:pt x="4775984" y="0"/>
                  </a:moveTo>
                  <a:lnTo>
                    <a:pt x="4862456" y="0"/>
                  </a:lnTo>
                  <a:lnTo>
                    <a:pt x="4862456" y="64478"/>
                  </a:lnTo>
                  <a:lnTo>
                    <a:pt x="4001888" y="839097"/>
                  </a:lnTo>
                  <a:lnTo>
                    <a:pt x="3843784" y="839097"/>
                  </a:lnTo>
                  <a:close/>
                  <a:moveTo>
                    <a:pt x="4516620" y="0"/>
                  </a:moveTo>
                  <a:lnTo>
                    <a:pt x="4674724" y="0"/>
                  </a:lnTo>
                  <a:lnTo>
                    <a:pt x="3742524" y="839097"/>
                  </a:lnTo>
                  <a:lnTo>
                    <a:pt x="3584420" y="839097"/>
                  </a:lnTo>
                  <a:close/>
                  <a:moveTo>
                    <a:pt x="4257256" y="0"/>
                  </a:moveTo>
                  <a:lnTo>
                    <a:pt x="4415361" y="0"/>
                  </a:lnTo>
                  <a:lnTo>
                    <a:pt x="3483160" y="839097"/>
                  </a:lnTo>
                  <a:lnTo>
                    <a:pt x="3325056" y="839097"/>
                  </a:lnTo>
                  <a:close/>
                  <a:moveTo>
                    <a:pt x="3997893" y="0"/>
                  </a:moveTo>
                  <a:lnTo>
                    <a:pt x="4155997" y="0"/>
                  </a:lnTo>
                  <a:lnTo>
                    <a:pt x="3223796" y="839097"/>
                  </a:lnTo>
                  <a:lnTo>
                    <a:pt x="3065693" y="839097"/>
                  </a:lnTo>
                  <a:close/>
                  <a:moveTo>
                    <a:pt x="3738529" y="0"/>
                  </a:moveTo>
                  <a:lnTo>
                    <a:pt x="3896633" y="0"/>
                  </a:lnTo>
                  <a:lnTo>
                    <a:pt x="2964433" y="839097"/>
                  </a:lnTo>
                  <a:lnTo>
                    <a:pt x="2806328" y="839097"/>
                  </a:lnTo>
                  <a:close/>
                  <a:moveTo>
                    <a:pt x="3479166" y="0"/>
                  </a:moveTo>
                  <a:lnTo>
                    <a:pt x="3637269" y="0"/>
                  </a:lnTo>
                  <a:lnTo>
                    <a:pt x="2705069" y="839097"/>
                  </a:lnTo>
                  <a:lnTo>
                    <a:pt x="2546965" y="839097"/>
                  </a:lnTo>
                  <a:close/>
                  <a:moveTo>
                    <a:pt x="3219801" y="0"/>
                  </a:moveTo>
                  <a:lnTo>
                    <a:pt x="3377906" y="0"/>
                  </a:lnTo>
                  <a:lnTo>
                    <a:pt x="2445705" y="839097"/>
                  </a:lnTo>
                  <a:lnTo>
                    <a:pt x="2287601" y="839097"/>
                  </a:lnTo>
                  <a:close/>
                  <a:moveTo>
                    <a:pt x="2960438" y="0"/>
                  </a:moveTo>
                  <a:lnTo>
                    <a:pt x="3118542" y="0"/>
                  </a:lnTo>
                  <a:lnTo>
                    <a:pt x="2186341" y="839097"/>
                  </a:lnTo>
                  <a:lnTo>
                    <a:pt x="2028238" y="839097"/>
                  </a:lnTo>
                  <a:close/>
                  <a:moveTo>
                    <a:pt x="2701074" y="0"/>
                  </a:moveTo>
                  <a:lnTo>
                    <a:pt x="2859178" y="0"/>
                  </a:lnTo>
                  <a:lnTo>
                    <a:pt x="1926978" y="839097"/>
                  </a:lnTo>
                  <a:lnTo>
                    <a:pt x="1768874" y="839097"/>
                  </a:lnTo>
                  <a:close/>
                  <a:moveTo>
                    <a:pt x="2441711" y="0"/>
                  </a:moveTo>
                  <a:lnTo>
                    <a:pt x="2599815" y="0"/>
                  </a:lnTo>
                  <a:lnTo>
                    <a:pt x="1667614" y="839097"/>
                  </a:lnTo>
                  <a:lnTo>
                    <a:pt x="1509510" y="839097"/>
                  </a:lnTo>
                  <a:close/>
                  <a:moveTo>
                    <a:pt x="2182346" y="0"/>
                  </a:moveTo>
                  <a:lnTo>
                    <a:pt x="2340451" y="0"/>
                  </a:lnTo>
                  <a:lnTo>
                    <a:pt x="1408251" y="839097"/>
                  </a:lnTo>
                  <a:lnTo>
                    <a:pt x="1250146" y="839097"/>
                  </a:lnTo>
                  <a:close/>
                  <a:moveTo>
                    <a:pt x="1922984" y="0"/>
                  </a:moveTo>
                  <a:lnTo>
                    <a:pt x="2081087" y="0"/>
                  </a:lnTo>
                  <a:lnTo>
                    <a:pt x="1148887" y="839097"/>
                  </a:lnTo>
                  <a:lnTo>
                    <a:pt x="990783" y="839097"/>
                  </a:lnTo>
                  <a:close/>
                  <a:moveTo>
                    <a:pt x="1663619" y="0"/>
                  </a:moveTo>
                  <a:lnTo>
                    <a:pt x="1821724" y="0"/>
                  </a:lnTo>
                  <a:lnTo>
                    <a:pt x="889524" y="839097"/>
                  </a:lnTo>
                  <a:lnTo>
                    <a:pt x="731419" y="839097"/>
                  </a:lnTo>
                  <a:close/>
                  <a:moveTo>
                    <a:pt x="1404256" y="0"/>
                  </a:moveTo>
                  <a:lnTo>
                    <a:pt x="1562360" y="0"/>
                  </a:lnTo>
                  <a:lnTo>
                    <a:pt x="630159" y="839097"/>
                  </a:lnTo>
                  <a:lnTo>
                    <a:pt x="472055" y="839097"/>
                  </a:lnTo>
                  <a:close/>
                  <a:moveTo>
                    <a:pt x="1144892" y="0"/>
                  </a:moveTo>
                  <a:lnTo>
                    <a:pt x="1302997" y="0"/>
                  </a:lnTo>
                  <a:lnTo>
                    <a:pt x="370796" y="839097"/>
                  </a:lnTo>
                  <a:lnTo>
                    <a:pt x="212691" y="839097"/>
                  </a:lnTo>
                  <a:close/>
                  <a:moveTo>
                    <a:pt x="873638" y="0"/>
                  </a:moveTo>
                  <a:lnTo>
                    <a:pt x="1043632" y="0"/>
                  </a:lnTo>
                  <a:lnTo>
                    <a:pt x="111432" y="839097"/>
                  </a:lnTo>
                  <a:lnTo>
                    <a:pt x="0" y="839097"/>
                  </a:lnTo>
                  <a:lnTo>
                    <a:pt x="0" y="786383"/>
                  </a:lnTo>
                  <a:close/>
                  <a:moveTo>
                    <a:pt x="602383" y="0"/>
                  </a:moveTo>
                  <a:lnTo>
                    <a:pt x="772379" y="0"/>
                  </a:lnTo>
                  <a:lnTo>
                    <a:pt x="0" y="695237"/>
                  </a:lnTo>
                  <a:lnTo>
                    <a:pt x="0" y="542220"/>
                  </a:lnTo>
                  <a:close/>
                  <a:moveTo>
                    <a:pt x="331129" y="0"/>
                  </a:moveTo>
                  <a:lnTo>
                    <a:pt x="501124" y="0"/>
                  </a:lnTo>
                  <a:lnTo>
                    <a:pt x="0" y="451074"/>
                  </a:lnTo>
                  <a:lnTo>
                    <a:pt x="0" y="298058"/>
                  </a:lnTo>
                  <a:close/>
                  <a:moveTo>
                    <a:pt x="0" y="0"/>
                  </a:moveTo>
                  <a:lnTo>
                    <a:pt x="229870" y="0"/>
                  </a:lnTo>
                  <a:lnTo>
                    <a:pt x="0" y="206912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Gilroy" panose="00000400000000000000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8195385" y="4876207"/>
              <a:ext cx="327512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dirty="0">
                  <a:ln>
                    <a:solidFill>
                      <a:schemeClr val="bg1"/>
                    </a:solidFill>
                  </a:ln>
                  <a:noFill/>
                  <a:latin typeface="+mj-lt"/>
                </a:rPr>
                <a:t>PART TWO</a:t>
              </a:r>
              <a:endParaRPr lang="zh-CN" altLang="en-US" sz="3200" dirty="0">
                <a:ln>
                  <a:solidFill>
                    <a:schemeClr val="bg1"/>
                  </a:solidFill>
                </a:ln>
                <a:noFill/>
                <a:latin typeface="+mj-lt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1E3D2A9-57FD-48FA-87F5-3DA58495A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14" y="855346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2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7f62724-342e-4e8c-b02a-69e7114fb4d7"/>
  <p:tag name="COMMONDATA" val="eyJoZGlkIjoiYzhkMjg0NDA1MzdiYTViNDBhYWU0YmMwMWY1YWViMD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heme/theme1.xml><?xml version="1.0" encoding="utf-8"?>
<a:theme xmlns:a="http://schemas.openxmlformats.org/drawingml/2006/main" name="Office 主题​​">
  <a:themeElements>
    <a:clrScheme name="新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DBFF"/>
      </a:accent1>
      <a:accent2>
        <a:srgbClr val="0000CC"/>
      </a:accent2>
      <a:accent3>
        <a:srgbClr val="116CEE"/>
      </a:accent3>
      <a:accent4>
        <a:srgbClr val="FFB458"/>
      </a:accent4>
      <a:accent5>
        <a:srgbClr val="FAFAFA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黑体常规2">
      <a:majorFont>
        <a:latin typeface="Montserrat ExtraBold"/>
        <a:ea typeface="思源黑体 CN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44546A"/>
    </a:dk2>
    <a:lt2>
      <a:srgbClr val="E7E6E6"/>
    </a:lt2>
    <a:accent1>
      <a:srgbClr val="01DBFF"/>
    </a:accent1>
    <a:accent2>
      <a:srgbClr val="0000CC"/>
    </a:accent2>
    <a:accent3>
      <a:srgbClr val="116CE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44546A"/>
    </a:dk2>
    <a:lt2>
      <a:srgbClr val="E7E6E6"/>
    </a:lt2>
    <a:accent1>
      <a:srgbClr val="01DBFF"/>
    </a:accent1>
    <a:accent2>
      <a:srgbClr val="0000CC"/>
    </a:accent2>
    <a:accent3>
      <a:srgbClr val="116CE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44546A"/>
    </a:dk2>
    <a:lt2>
      <a:srgbClr val="E7E6E6"/>
    </a:lt2>
    <a:accent1>
      <a:srgbClr val="01DBFF"/>
    </a:accent1>
    <a:accent2>
      <a:srgbClr val="0000CC"/>
    </a:accent2>
    <a:accent3>
      <a:srgbClr val="116CEE"/>
    </a:accent3>
    <a:accent4>
      <a:srgbClr val="FFB458"/>
    </a:accent4>
    <a:accent5>
      <a:srgbClr val="FAFAFA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844</Words>
  <Application>Microsoft Office PowerPoint</Application>
  <PresentationFormat>宽屏</PresentationFormat>
  <Paragraphs>207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Gilroy</vt:lpstr>
      <vt:lpstr>微软雅黑</vt:lpstr>
      <vt:lpstr>等线</vt:lpstr>
      <vt:lpstr>Arial Rounded MT Bold</vt:lpstr>
      <vt:lpstr>Times New Roman</vt:lpstr>
      <vt:lpstr>Montserrat</vt:lpstr>
      <vt:lpstr>Bookman Old Style</vt:lpstr>
      <vt:lpstr>Arial</vt:lpstr>
      <vt:lpstr>Montserrat ExtraBold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深睿 马</cp:lastModifiedBy>
  <cp:revision>155</cp:revision>
  <dcterms:created xsi:type="dcterms:W3CDTF">2022-06-27T07:27:00Z</dcterms:created>
  <dcterms:modified xsi:type="dcterms:W3CDTF">2024-04-22T14:18:52Z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8EBD17ECBE1248C8B33ED06DD0576216_11</vt:lpwstr>
  </property>
  <property fmtid="{D5CDD505-2E9C-101B-9397-08002B2CF9AE}" pid="3" name="KSOProductBuildVer">
    <vt:lpwstr>2052-12.1.0.16250</vt:lpwstr>
  </property>
</Properties>
</file>